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media/image20.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3.jpg" ContentType="image/jpeg"/>
  <Override PartName="/ppt/media/image24.jpg" ContentType="image/jpeg"/>
  <Override PartName="/ppt/media/image25.jpg" ContentType="image/jpeg"/>
  <Override PartName="/ppt/media/image26.jpg" ContentType="image/jpeg"/>
  <Override PartName="/ppt/notesSlides/notesSlide3.xml" ContentType="application/vnd.openxmlformats-officedocument.presentationml.notesSlide+xml"/>
  <Override PartName="/ppt/media/image36.jpg" ContentType="image/jpeg"/>
  <Override PartName="/ppt/notesSlides/notesSlide4.xml" ContentType="application/vnd.openxmlformats-officedocument.presentationml.notesSlide+xml"/>
  <Override PartName="/ppt/media/image37.jpg" ContentType="image/jpeg"/>
  <Override PartName="/ppt/media/image38.jpg" ContentType="image/jpeg"/>
  <Override PartName="/ppt/media/image40.jpg" ContentType="image/jpeg"/>
  <Override PartName="/ppt/notesSlides/notesSlide5.xml" ContentType="application/vnd.openxmlformats-officedocument.presentationml.notesSlide+xml"/>
  <Override PartName="/ppt/media/image43.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69" r:id="rId4"/>
    <p:sldMasterId id="2147483674" r:id="rId5"/>
    <p:sldMasterId id="2147483677" r:id="rId6"/>
    <p:sldMasterId id="2147483679" r:id="rId7"/>
    <p:sldMasterId id="2147483682" r:id="rId8"/>
  </p:sldMasterIdLst>
  <p:notesMasterIdLst>
    <p:notesMasterId r:id="rId55"/>
  </p:notesMasterIdLst>
  <p:sldIdLst>
    <p:sldId id="257" r:id="rId9"/>
    <p:sldId id="468" r:id="rId10"/>
    <p:sldId id="284" r:id="rId11"/>
    <p:sldId id="883" r:id="rId12"/>
    <p:sldId id="896" r:id="rId13"/>
    <p:sldId id="890" r:id="rId14"/>
    <p:sldId id="873" r:id="rId15"/>
    <p:sldId id="893" r:id="rId16"/>
    <p:sldId id="892" r:id="rId17"/>
    <p:sldId id="891" r:id="rId18"/>
    <p:sldId id="897" r:id="rId19"/>
    <p:sldId id="888" r:id="rId20"/>
    <p:sldId id="894" r:id="rId21"/>
    <p:sldId id="898" r:id="rId22"/>
    <p:sldId id="895" r:id="rId23"/>
    <p:sldId id="875" r:id="rId24"/>
    <p:sldId id="469" r:id="rId25"/>
    <p:sldId id="256" r:id="rId26"/>
    <p:sldId id="318" r:id="rId27"/>
    <p:sldId id="376" r:id="rId28"/>
    <p:sldId id="277" r:id="rId29"/>
    <p:sldId id="312" r:id="rId30"/>
    <p:sldId id="899" r:id="rId31"/>
    <p:sldId id="302" r:id="rId32"/>
    <p:sldId id="269" r:id="rId33"/>
    <p:sldId id="275" r:id="rId34"/>
    <p:sldId id="322" r:id="rId35"/>
    <p:sldId id="319" r:id="rId36"/>
    <p:sldId id="377" r:id="rId37"/>
    <p:sldId id="470" r:id="rId38"/>
    <p:sldId id="900" r:id="rId39"/>
    <p:sldId id="901" r:id="rId40"/>
    <p:sldId id="258" r:id="rId41"/>
    <p:sldId id="902" r:id="rId42"/>
    <p:sldId id="903" r:id="rId43"/>
    <p:sldId id="904" r:id="rId44"/>
    <p:sldId id="905" r:id="rId45"/>
    <p:sldId id="906" r:id="rId46"/>
    <p:sldId id="907" r:id="rId47"/>
    <p:sldId id="908" r:id="rId48"/>
    <p:sldId id="259" r:id="rId49"/>
    <p:sldId id="260" r:id="rId50"/>
    <p:sldId id="261" r:id="rId51"/>
    <p:sldId id="262" r:id="rId52"/>
    <p:sldId id="909" r:id="rId53"/>
    <p:sldId id="271" r:id="rId5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000"/>
    <a:srgbClr val="7F7F7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115" y="1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diagrams/_rels/data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A7FBB4-502B-45B4-B6BB-E53B6F8E6B9D}" type="doc">
      <dgm:prSet loTypeId="urn:microsoft.com/office/officeart/2018/2/layout/IconCircleList" loCatId="icon" qsTypeId="urn:microsoft.com/office/officeart/2005/8/quickstyle/simple1" qsCatId="simple" csTypeId="urn:microsoft.com/office/officeart/2005/8/colors/colorful1" csCatId="colorful" phldr="1"/>
      <dgm:spPr/>
      <dgm:t>
        <a:bodyPr/>
        <a:lstStyle/>
        <a:p>
          <a:endParaRPr lang="en-US"/>
        </a:p>
      </dgm:t>
    </dgm:pt>
    <dgm:pt modelId="{9E937AAB-12A7-43C2-B96A-5D376DDFAB49}">
      <dgm:prSet custT="1"/>
      <dgm:spPr/>
      <dgm:t>
        <a:bodyPr/>
        <a:lstStyle/>
        <a:p>
          <a:pPr>
            <a:lnSpc>
              <a:spcPct val="100000"/>
            </a:lnSpc>
          </a:pPr>
          <a:r>
            <a:rPr lang="en-GB" sz="1400" dirty="0">
              <a:solidFill>
                <a:schemeClr val="bg2">
                  <a:lumMod val="50000"/>
                </a:schemeClr>
              </a:solidFill>
              <a:latin typeface="Arial" panose="020B0604020202020204" pitchFamily="34" charset="0"/>
              <a:cs typeface="Arial" panose="020B0604020202020204" pitchFamily="34" charset="0"/>
            </a:rPr>
            <a:t>Solve big societal challenges</a:t>
          </a:r>
          <a:endParaRPr lang="en-US" sz="1400" dirty="0">
            <a:solidFill>
              <a:schemeClr val="bg2">
                <a:lumMod val="50000"/>
              </a:schemeClr>
            </a:solidFill>
            <a:latin typeface="Arial" panose="020B0604020202020204" pitchFamily="34" charset="0"/>
            <a:cs typeface="Arial" panose="020B0604020202020204" pitchFamily="34" charset="0"/>
          </a:endParaRPr>
        </a:p>
      </dgm:t>
    </dgm:pt>
    <dgm:pt modelId="{38D473F5-2056-4418-A89F-55B827509DB6}" type="parTrans" cxnId="{003FCB6D-9862-4A60-B6F6-AD8B4DE7F433}">
      <dgm:prSet/>
      <dgm:spPr/>
      <dgm:t>
        <a:bodyPr/>
        <a:lstStyle/>
        <a:p>
          <a:endParaRPr lang="en-US"/>
        </a:p>
      </dgm:t>
    </dgm:pt>
    <dgm:pt modelId="{47BF842D-C24D-464A-98E2-4AF4C2BF83C2}" type="sibTrans" cxnId="{003FCB6D-9862-4A60-B6F6-AD8B4DE7F433}">
      <dgm:prSet/>
      <dgm:spPr/>
      <dgm:t>
        <a:bodyPr/>
        <a:lstStyle/>
        <a:p>
          <a:pPr>
            <a:lnSpc>
              <a:spcPct val="100000"/>
            </a:lnSpc>
          </a:pPr>
          <a:endParaRPr lang="en-US"/>
        </a:p>
      </dgm:t>
    </dgm:pt>
    <dgm:pt modelId="{9CC611CD-E972-408B-A484-E81C12579B3F}">
      <dgm:prSet custT="1"/>
      <dgm:spPr/>
      <dgm:t>
        <a:bodyPr/>
        <a:lstStyle/>
        <a:p>
          <a:pPr>
            <a:lnSpc>
              <a:spcPct val="100000"/>
            </a:lnSpc>
          </a:pPr>
          <a:r>
            <a:rPr lang="en-GB" sz="1400" dirty="0">
              <a:solidFill>
                <a:schemeClr val="bg2">
                  <a:lumMod val="50000"/>
                </a:schemeClr>
              </a:solidFill>
              <a:latin typeface="Arial" panose="020B0604020202020204" pitchFamily="34" charset="0"/>
              <a:cs typeface="Arial" panose="020B0604020202020204" pitchFamily="34" charset="0"/>
            </a:rPr>
            <a:t>Create innovative solutions</a:t>
          </a:r>
          <a:endParaRPr lang="en-US" sz="1400" dirty="0">
            <a:solidFill>
              <a:schemeClr val="bg2">
                <a:lumMod val="50000"/>
              </a:schemeClr>
            </a:solidFill>
            <a:latin typeface="Arial" panose="020B0604020202020204" pitchFamily="34" charset="0"/>
            <a:cs typeface="Arial" panose="020B0604020202020204" pitchFamily="34" charset="0"/>
          </a:endParaRPr>
        </a:p>
      </dgm:t>
    </dgm:pt>
    <dgm:pt modelId="{DB1FAB89-B606-4540-BF3C-6EE9ACB338BF}" type="parTrans" cxnId="{2D6CEC4A-6171-4CCE-957B-401D39B8991A}">
      <dgm:prSet/>
      <dgm:spPr/>
      <dgm:t>
        <a:bodyPr/>
        <a:lstStyle/>
        <a:p>
          <a:endParaRPr lang="en-US"/>
        </a:p>
      </dgm:t>
    </dgm:pt>
    <dgm:pt modelId="{589257BB-E525-4A46-8418-0F828EB18930}" type="sibTrans" cxnId="{2D6CEC4A-6171-4CCE-957B-401D39B8991A}">
      <dgm:prSet/>
      <dgm:spPr/>
      <dgm:t>
        <a:bodyPr/>
        <a:lstStyle/>
        <a:p>
          <a:pPr>
            <a:lnSpc>
              <a:spcPct val="100000"/>
            </a:lnSpc>
          </a:pPr>
          <a:endParaRPr lang="en-US"/>
        </a:p>
      </dgm:t>
    </dgm:pt>
    <dgm:pt modelId="{4D8DF886-BB3F-44B5-BDCE-C585692E9762}">
      <dgm:prSet custT="1"/>
      <dgm:spPr/>
      <dgm:t>
        <a:bodyPr/>
        <a:lstStyle/>
        <a:p>
          <a:pPr>
            <a:lnSpc>
              <a:spcPct val="100000"/>
            </a:lnSpc>
          </a:pPr>
          <a:r>
            <a:rPr lang="en-GB" sz="1400" dirty="0">
              <a:solidFill>
                <a:schemeClr val="bg2">
                  <a:lumMod val="50000"/>
                </a:schemeClr>
              </a:solidFill>
              <a:latin typeface="Arial" panose="020B0604020202020204" pitchFamily="34" charset="0"/>
              <a:cs typeface="Arial" panose="020B0604020202020204" pitchFamily="34" charset="0"/>
            </a:rPr>
            <a:t>Deliver economic impact for the region</a:t>
          </a:r>
          <a:endParaRPr lang="en-US" sz="1400" dirty="0">
            <a:solidFill>
              <a:schemeClr val="bg2">
                <a:lumMod val="50000"/>
              </a:schemeClr>
            </a:solidFill>
            <a:latin typeface="Arial" panose="020B0604020202020204" pitchFamily="34" charset="0"/>
            <a:cs typeface="Arial" panose="020B0604020202020204" pitchFamily="34" charset="0"/>
          </a:endParaRPr>
        </a:p>
      </dgm:t>
    </dgm:pt>
    <dgm:pt modelId="{9BDE6F31-1248-49A2-81DC-39300A283F2C}" type="parTrans" cxnId="{AE30C395-179E-4F5C-914F-3DBAA978F639}">
      <dgm:prSet/>
      <dgm:spPr/>
      <dgm:t>
        <a:bodyPr/>
        <a:lstStyle/>
        <a:p>
          <a:endParaRPr lang="en-US"/>
        </a:p>
      </dgm:t>
    </dgm:pt>
    <dgm:pt modelId="{D37AC4AA-E19B-4411-85C1-90752BE08A3E}" type="sibTrans" cxnId="{AE30C395-179E-4F5C-914F-3DBAA978F639}">
      <dgm:prSet/>
      <dgm:spPr/>
      <dgm:t>
        <a:bodyPr/>
        <a:lstStyle/>
        <a:p>
          <a:pPr>
            <a:lnSpc>
              <a:spcPct val="100000"/>
            </a:lnSpc>
          </a:pPr>
          <a:endParaRPr lang="en-US"/>
        </a:p>
      </dgm:t>
    </dgm:pt>
    <dgm:pt modelId="{635F43E4-CDB9-4419-A9C6-EE288677F97A}">
      <dgm:prSet custT="1"/>
      <dgm:spPr/>
      <dgm:t>
        <a:bodyPr/>
        <a:lstStyle/>
        <a:p>
          <a:pPr>
            <a:lnSpc>
              <a:spcPct val="100000"/>
            </a:lnSpc>
          </a:pPr>
          <a:r>
            <a:rPr lang="en-GB" sz="1400" dirty="0">
              <a:solidFill>
                <a:schemeClr val="bg2">
                  <a:lumMod val="50000"/>
                </a:schemeClr>
              </a:solidFill>
              <a:latin typeface="Arial" panose="020B0604020202020204" pitchFamily="34" charset="0"/>
              <a:cs typeface="Arial" panose="020B0604020202020204" pitchFamily="34" charset="0"/>
            </a:rPr>
            <a:t>Drive commercially scalable opportunities </a:t>
          </a:r>
          <a:endParaRPr lang="en-US" sz="1400" dirty="0">
            <a:solidFill>
              <a:schemeClr val="bg2">
                <a:lumMod val="50000"/>
              </a:schemeClr>
            </a:solidFill>
            <a:latin typeface="Arial" panose="020B0604020202020204" pitchFamily="34" charset="0"/>
            <a:cs typeface="Arial" panose="020B0604020202020204" pitchFamily="34" charset="0"/>
          </a:endParaRPr>
        </a:p>
      </dgm:t>
    </dgm:pt>
    <dgm:pt modelId="{28401498-4F6D-4E68-9296-AB091ED069A1}" type="parTrans" cxnId="{264C4805-940F-497D-A357-8E2741EE6857}">
      <dgm:prSet/>
      <dgm:spPr/>
      <dgm:t>
        <a:bodyPr/>
        <a:lstStyle/>
        <a:p>
          <a:endParaRPr lang="en-US"/>
        </a:p>
      </dgm:t>
    </dgm:pt>
    <dgm:pt modelId="{3EBFEF42-5CF3-4CF8-B36A-24E476946C17}" type="sibTrans" cxnId="{264C4805-940F-497D-A357-8E2741EE6857}">
      <dgm:prSet/>
      <dgm:spPr/>
      <dgm:t>
        <a:bodyPr/>
        <a:lstStyle/>
        <a:p>
          <a:endParaRPr lang="en-US"/>
        </a:p>
      </dgm:t>
    </dgm:pt>
    <dgm:pt modelId="{3113193F-F004-49D5-A55C-368419BA433C}" type="pres">
      <dgm:prSet presAssocID="{38A7FBB4-502B-45B4-B6BB-E53B6F8E6B9D}" presName="root" presStyleCnt="0">
        <dgm:presLayoutVars>
          <dgm:dir/>
          <dgm:resizeHandles val="exact"/>
        </dgm:presLayoutVars>
      </dgm:prSet>
      <dgm:spPr/>
    </dgm:pt>
    <dgm:pt modelId="{CD0742D5-DDB4-4521-8AD8-2BA89034D42F}" type="pres">
      <dgm:prSet presAssocID="{38A7FBB4-502B-45B4-B6BB-E53B6F8E6B9D}" presName="container" presStyleCnt="0">
        <dgm:presLayoutVars>
          <dgm:dir/>
          <dgm:resizeHandles val="exact"/>
        </dgm:presLayoutVars>
      </dgm:prSet>
      <dgm:spPr/>
    </dgm:pt>
    <dgm:pt modelId="{9C62F984-6922-49F0-9065-D3200BCCB908}" type="pres">
      <dgm:prSet presAssocID="{9E937AAB-12A7-43C2-B96A-5D376DDFAB49}" presName="compNode" presStyleCnt="0"/>
      <dgm:spPr/>
    </dgm:pt>
    <dgm:pt modelId="{A091A8ED-C3A6-4D96-B239-2DEF59240465}" type="pres">
      <dgm:prSet presAssocID="{9E937AAB-12A7-43C2-B96A-5D376DDFAB49}" presName="iconBgRect" presStyleLbl="bgShp" presStyleIdx="0" presStyleCnt="4"/>
      <dgm:spPr/>
    </dgm:pt>
    <dgm:pt modelId="{948656EB-98EF-46F6-BA8C-D9361E56B3FD}" type="pres">
      <dgm:prSet presAssocID="{9E937AAB-12A7-43C2-B96A-5D376DDFAB49}" presName="iconRect" presStyleLbl="node1" presStyleIdx="0" presStyleCnt="4"/>
      <dgm:spPr>
        <a:blipFill>
          <a:blip xmlns:r="http://schemas.openxmlformats.org/officeDocument/2006/relationships" r:embed="rId1" cstate="hq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a:ext>
      </dgm:extLst>
    </dgm:pt>
    <dgm:pt modelId="{474ED7B3-6932-45FA-A56C-538F1D4161BC}" type="pres">
      <dgm:prSet presAssocID="{9E937AAB-12A7-43C2-B96A-5D376DDFAB49}" presName="spaceRect" presStyleCnt="0"/>
      <dgm:spPr/>
    </dgm:pt>
    <dgm:pt modelId="{264578A1-583A-4C0D-8239-2B540DC93310}" type="pres">
      <dgm:prSet presAssocID="{9E937AAB-12A7-43C2-B96A-5D376DDFAB49}" presName="textRect" presStyleLbl="revTx" presStyleIdx="0" presStyleCnt="4">
        <dgm:presLayoutVars>
          <dgm:chMax val="1"/>
          <dgm:chPref val="1"/>
        </dgm:presLayoutVars>
      </dgm:prSet>
      <dgm:spPr/>
    </dgm:pt>
    <dgm:pt modelId="{07AEB654-7379-4AC6-B592-2005A7000F92}" type="pres">
      <dgm:prSet presAssocID="{47BF842D-C24D-464A-98E2-4AF4C2BF83C2}" presName="sibTrans" presStyleLbl="sibTrans2D1" presStyleIdx="0" presStyleCnt="0"/>
      <dgm:spPr/>
    </dgm:pt>
    <dgm:pt modelId="{3C03A801-4465-4B5A-83B2-E734B609C9B2}" type="pres">
      <dgm:prSet presAssocID="{9CC611CD-E972-408B-A484-E81C12579B3F}" presName="compNode" presStyleCnt="0"/>
      <dgm:spPr/>
    </dgm:pt>
    <dgm:pt modelId="{C35BE6E2-EDF4-412E-A7E7-F4BA9AC8F86F}" type="pres">
      <dgm:prSet presAssocID="{9CC611CD-E972-408B-A484-E81C12579B3F}" presName="iconBgRect" presStyleLbl="bgShp" presStyleIdx="1" presStyleCnt="4"/>
      <dgm:spPr/>
    </dgm:pt>
    <dgm:pt modelId="{9678FF7F-84D8-4F40-9ABE-D436F6912BB4}" type="pres">
      <dgm:prSet presAssocID="{9CC611CD-E972-408B-A484-E81C12579B3F}" presName="iconRect" presStyleLbl="node1" presStyleIdx="1" presStyleCnt="4"/>
      <dgm:spPr>
        <a:blipFill>
          <a:blip xmlns:r="http://schemas.openxmlformats.org/officeDocument/2006/relationships" r:embed="rId3" cstate="hq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ightbulb"/>
        </a:ext>
      </dgm:extLst>
    </dgm:pt>
    <dgm:pt modelId="{AD614E58-E9A3-4CA0-BD20-F9291B5D270C}" type="pres">
      <dgm:prSet presAssocID="{9CC611CD-E972-408B-A484-E81C12579B3F}" presName="spaceRect" presStyleCnt="0"/>
      <dgm:spPr/>
    </dgm:pt>
    <dgm:pt modelId="{7C3D2372-93D3-45F4-A90C-7FE231575ADF}" type="pres">
      <dgm:prSet presAssocID="{9CC611CD-E972-408B-A484-E81C12579B3F}" presName="textRect" presStyleLbl="revTx" presStyleIdx="1" presStyleCnt="4">
        <dgm:presLayoutVars>
          <dgm:chMax val="1"/>
          <dgm:chPref val="1"/>
        </dgm:presLayoutVars>
      </dgm:prSet>
      <dgm:spPr/>
    </dgm:pt>
    <dgm:pt modelId="{AE436985-5109-402E-873B-3D30E2C0D4B0}" type="pres">
      <dgm:prSet presAssocID="{589257BB-E525-4A46-8418-0F828EB18930}" presName="sibTrans" presStyleLbl="sibTrans2D1" presStyleIdx="0" presStyleCnt="0"/>
      <dgm:spPr/>
    </dgm:pt>
    <dgm:pt modelId="{38D237CE-653D-4506-B2BD-242FED322767}" type="pres">
      <dgm:prSet presAssocID="{4D8DF886-BB3F-44B5-BDCE-C585692E9762}" presName="compNode" presStyleCnt="0"/>
      <dgm:spPr/>
    </dgm:pt>
    <dgm:pt modelId="{C787EEC4-52E6-48DA-BDFD-E7D9722721D6}" type="pres">
      <dgm:prSet presAssocID="{4D8DF886-BB3F-44B5-BDCE-C585692E9762}" presName="iconBgRect" presStyleLbl="bgShp" presStyleIdx="2" presStyleCnt="4"/>
      <dgm:spPr/>
    </dgm:pt>
    <dgm:pt modelId="{DCCB5827-20A3-468B-ABE8-0EC3387695DA}" type="pres">
      <dgm:prSet presAssocID="{4D8DF886-BB3F-44B5-BDCE-C585692E9762}" presName="iconRect" presStyleLbl="node1" presStyleIdx="2" presStyleCnt="4"/>
      <dgm:spPr>
        <a:blipFill>
          <a:blip xmlns:r="http://schemas.openxmlformats.org/officeDocument/2006/relationships" r:embed="rId5" cstate="hq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ins"/>
        </a:ext>
      </dgm:extLst>
    </dgm:pt>
    <dgm:pt modelId="{9C83C0EE-08AA-4BFD-996A-19AE37285667}" type="pres">
      <dgm:prSet presAssocID="{4D8DF886-BB3F-44B5-BDCE-C585692E9762}" presName="spaceRect" presStyleCnt="0"/>
      <dgm:spPr/>
    </dgm:pt>
    <dgm:pt modelId="{97F46AEF-2C68-4E14-B080-1E13A4C591F7}" type="pres">
      <dgm:prSet presAssocID="{4D8DF886-BB3F-44B5-BDCE-C585692E9762}" presName="textRect" presStyleLbl="revTx" presStyleIdx="2" presStyleCnt="4">
        <dgm:presLayoutVars>
          <dgm:chMax val="1"/>
          <dgm:chPref val="1"/>
        </dgm:presLayoutVars>
      </dgm:prSet>
      <dgm:spPr/>
    </dgm:pt>
    <dgm:pt modelId="{4AA6CA34-45DE-48C9-82A0-53EE942EEC73}" type="pres">
      <dgm:prSet presAssocID="{D37AC4AA-E19B-4411-85C1-90752BE08A3E}" presName="sibTrans" presStyleLbl="sibTrans2D1" presStyleIdx="0" presStyleCnt="0"/>
      <dgm:spPr/>
    </dgm:pt>
    <dgm:pt modelId="{18315831-1BD5-4522-940C-7F39DA69F7D9}" type="pres">
      <dgm:prSet presAssocID="{635F43E4-CDB9-4419-A9C6-EE288677F97A}" presName="compNode" presStyleCnt="0"/>
      <dgm:spPr/>
    </dgm:pt>
    <dgm:pt modelId="{B1600BB4-6645-4C7B-8B2F-2BCAC4F159CC}" type="pres">
      <dgm:prSet presAssocID="{635F43E4-CDB9-4419-A9C6-EE288677F97A}" presName="iconBgRect" presStyleLbl="bgShp" presStyleIdx="3" presStyleCnt="4"/>
      <dgm:spPr/>
    </dgm:pt>
    <dgm:pt modelId="{D6E1CE06-3187-43BB-99AA-BFA026B75304}" type="pres">
      <dgm:prSet presAssocID="{635F43E4-CDB9-4419-A9C6-EE288677F97A}" presName="iconRect" presStyleLbl="node1" presStyleIdx="3" presStyleCnt="4"/>
      <dgm:spPr>
        <a:blipFill>
          <a:blip xmlns:r="http://schemas.openxmlformats.org/officeDocument/2006/relationships" r:embed="rId7" cstate="hqprint">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pward trend"/>
        </a:ext>
      </dgm:extLst>
    </dgm:pt>
    <dgm:pt modelId="{D626EB6E-BB10-4304-978F-5477D4874DCB}" type="pres">
      <dgm:prSet presAssocID="{635F43E4-CDB9-4419-A9C6-EE288677F97A}" presName="spaceRect" presStyleCnt="0"/>
      <dgm:spPr/>
    </dgm:pt>
    <dgm:pt modelId="{CA03B273-F7BD-4E87-ADBE-84D68EF2FA69}" type="pres">
      <dgm:prSet presAssocID="{635F43E4-CDB9-4419-A9C6-EE288677F97A}" presName="textRect" presStyleLbl="revTx" presStyleIdx="3" presStyleCnt="4">
        <dgm:presLayoutVars>
          <dgm:chMax val="1"/>
          <dgm:chPref val="1"/>
        </dgm:presLayoutVars>
      </dgm:prSet>
      <dgm:spPr/>
    </dgm:pt>
  </dgm:ptLst>
  <dgm:cxnLst>
    <dgm:cxn modelId="{264C4805-940F-497D-A357-8E2741EE6857}" srcId="{38A7FBB4-502B-45B4-B6BB-E53B6F8E6B9D}" destId="{635F43E4-CDB9-4419-A9C6-EE288677F97A}" srcOrd="3" destOrd="0" parTransId="{28401498-4F6D-4E68-9296-AB091ED069A1}" sibTransId="{3EBFEF42-5CF3-4CF8-B36A-24E476946C17}"/>
    <dgm:cxn modelId="{B9B62A4A-1955-4B5D-AA45-E63A521B6D34}" type="presOf" srcId="{38A7FBB4-502B-45B4-B6BB-E53B6F8E6B9D}" destId="{3113193F-F004-49D5-A55C-368419BA433C}" srcOrd="0" destOrd="0" presId="urn:microsoft.com/office/officeart/2018/2/layout/IconCircleList"/>
    <dgm:cxn modelId="{2D6CEC4A-6171-4CCE-957B-401D39B8991A}" srcId="{38A7FBB4-502B-45B4-B6BB-E53B6F8E6B9D}" destId="{9CC611CD-E972-408B-A484-E81C12579B3F}" srcOrd="1" destOrd="0" parTransId="{DB1FAB89-B606-4540-BF3C-6EE9ACB338BF}" sibTransId="{589257BB-E525-4A46-8418-0F828EB18930}"/>
    <dgm:cxn modelId="{003FCB6D-9862-4A60-B6F6-AD8B4DE7F433}" srcId="{38A7FBB4-502B-45B4-B6BB-E53B6F8E6B9D}" destId="{9E937AAB-12A7-43C2-B96A-5D376DDFAB49}" srcOrd="0" destOrd="0" parTransId="{38D473F5-2056-4418-A89F-55B827509DB6}" sibTransId="{47BF842D-C24D-464A-98E2-4AF4C2BF83C2}"/>
    <dgm:cxn modelId="{2E9DA951-0189-4BCB-8498-379AC8C2A324}" type="presOf" srcId="{47BF842D-C24D-464A-98E2-4AF4C2BF83C2}" destId="{07AEB654-7379-4AC6-B592-2005A7000F92}" srcOrd="0" destOrd="0" presId="urn:microsoft.com/office/officeart/2018/2/layout/IconCircleList"/>
    <dgm:cxn modelId="{AE30C395-179E-4F5C-914F-3DBAA978F639}" srcId="{38A7FBB4-502B-45B4-B6BB-E53B6F8E6B9D}" destId="{4D8DF886-BB3F-44B5-BDCE-C585692E9762}" srcOrd="2" destOrd="0" parTransId="{9BDE6F31-1248-49A2-81DC-39300A283F2C}" sibTransId="{D37AC4AA-E19B-4411-85C1-90752BE08A3E}"/>
    <dgm:cxn modelId="{C187D69C-683B-4617-A8BE-05CEEABDEECA}" type="presOf" srcId="{4D8DF886-BB3F-44B5-BDCE-C585692E9762}" destId="{97F46AEF-2C68-4E14-B080-1E13A4C591F7}" srcOrd="0" destOrd="0" presId="urn:microsoft.com/office/officeart/2018/2/layout/IconCircleList"/>
    <dgm:cxn modelId="{3EB2FCAA-445D-4C71-A9B9-3F1AFCBAE2FF}" type="presOf" srcId="{635F43E4-CDB9-4419-A9C6-EE288677F97A}" destId="{CA03B273-F7BD-4E87-ADBE-84D68EF2FA69}" srcOrd="0" destOrd="0" presId="urn:microsoft.com/office/officeart/2018/2/layout/IconCircleList"/>
    <dgm:cxn modelId="{5B81A0BD-4601-4273-94B9-5F5D72D61D70}" type="presOf" srcId="{D37AC4AA-E19B-4411-85C1-90752BE08A3E}" destId="{4AA6CA34-45DE-48C9-82A0-53EE942EEC73}" srcOrd="0" destOrd="0" presId="urn:microsoft.com/office/officeart/2018/2/layout/IconCircleList"/>
    <dgm:cxn modelId="{9C0161D3-9FED-4D0B-8EEE-1A3A1094891A}" type="presOf" srcId="{589257BB-E525-4A46-8418-0F828EB18930}" destId="{AE436985-5109-402E-873B-3D30E2C0D4B0}" srcOrd="0" destOrd="0" presId="urn:microsoft.com/office/officeart/2018/2/layout/IconCircleList"/>
    <dgm:cxn modelId="{16E07FEA-4A99-4305-957B-91E8E831E383}" type="presOf" srcId="{9CC611CD-E972-408B-A484-E81C12579B3F}" destId="{7C3D2372-93D3-45F4-A90C-7FE231575ADF}" srcOrd="0" destOrd="0" presId="urn:microsoft.com/office/officeart/2018/2/layout/IconCircleList"/>
    <dgm:cxn modelId="{EB5129EB-51B5-49A6-AB55-147A93433E4C}" type="presOf" srcId="{9E937AAB-12A7-43C2-B96A-5D376DDFAB49}" destId="{264578A1-583A-4C0D-8239-2B540DC93310}" srcOrd="0" destOrd="0" presId="urn:microsoft.com/office/officeart/2018/2/layout/IconCircleList"/>
    <dgm:cxn modelId="{EAACB415-17A2-459C-BDD4-8B2D3152BC11}" type="presParOf" srcId="{3113193F-F004-49D5-A55C-368419BA433C}" destId="{CD0742D5-DDB4-4521-8AD8-2BA89034D42F}" srcOrd="0" destOrd="0" presId="urn:microsoft.com/office/officeart/2018/2/layout/IconCircleList"/>
    <dgm:cxn modelId="{A0AA18D7-1322-4156-98A4-B51409F5CB55}" type="presParOf" srcId="{CD0742D5-DDB4-4521-8AD8-2BA89034D42F}" destId="{9C62F984-6922-49F0-9065-D3200BCCB908}" srcOrd="0" destOrd="0" presId="urn:microsoft.com/office/officeart/2018/2/layout/IconCircleList"/>
    <dgm:cxn modelId="{F2B4A6C7-D38E-416E-BF77-E22096F2C140}" type="presParOf" srcId="{9C62F984-6922-49F0-9065-D3200BCCB908}" destId="{A091A8ED-C3A6-4D96-B239-2DEF59240465}" srcOrd="0" destOrd="0" presId="urn:microsoft.com/office/officeart/2018/2/layout/IconCircleList"/>
    <dgm:cxn modelId="{2C5B6B9D-52C4-4937-8E10-F21A0F7E4EAC}" type="presParOf" srcId="{9C62F984-6922-49F0-9065-D3200BCCB908}" destId="{948656EB-98EF-46F6-BA8C-D9361E56B3FD}" srcOrd="1" destOrd="0" presId="urn:microsoft.com/office/officeart/2018/2/layout/IconCircleList"/>
    <dgm:cxn modelId="{3BDE08C1-69D7-46CD-A7D8-86719E05ADA5}" type="presParOf" srcId="{9C62F984-6922-49F0-9065-D3200BCCB908}" destId="{474ED7B3-6932-45FA-A56C-538F1D4161BC}" srcOrd="2" destOrd="0" presId="urn:microsoft.com/office/officeart/2018/2/layout/IconCircleList"/>
    <dgm:cxn modelId="{BA2EE1C2-ED42-4AA9-BF65-DD7CFC67D2D3}" type="presParOf" srcId="{9C62F984-6922-49F0-9065-D3200BCCB908}" destId="{264578A1-583A-4C0D-8239-2B540DC93310}" srcOrd="3" destOrd="0" presId="urn:microsoft.com/office/officeart/2018/2/layout/IconCircleList"/>
    <dgm:cxn modelId="{1949C45E-6FC8-45D0-BE13-A3F93C64DEAB}" type="presParOf" srcId="{CD0742D5-DDB4-4521-8AD8-2BA89034D42F}" destId="{07AEB654-7379-4AC6-B592-2005A7000F92}" srcOrd="1" destOrd="0" presId="urn:microsoft.com/office/officeart/2018/2/layout/IconCircleList"/>
    <dgm:cxn modelId="{09E48F00-BDE0-452B-BC9E-3AF49DAE652A}" type="presParOf" srcId="{CD0742D5-DDB4-4521-8AD8-2BA89034D42F}" destId="{3C03A801-4465-4B5A-83B2-E734B609C9B2}" srcOrd="2" destOrd="0" presId="urn:microsoft.com/office/officeart/2018/2/layout/IconCircleList"/>
    <dgm:cxn modelId="{8E2FBF27-449C-4DAE-8516-44E899E04D76}" type="presParOf" srcId="{3C03A801-4465-4B5A-83B2-E734B609C9B2}" destId="{C35BE6E2-EDF4-412E-A7E7-F4BA9AC8F86F}" srcOrd="0" destOrd="0" presId="urn:microsoft.com/office/officeart/2018/2/layout/IconCircleList"/>
    <dgm:cxn modelId="{0D2E410C-15B6-4B76-993B-637BA91707FF}" type="presParOf" srcId="{3C03A801-4465-4B5A-83B2-E734B609C9B2}" destId="{9678FF7F-84D8-4F40-9ABE-D436F6912BB4}" srcOrd="1" destOrd="0" presId="urn:microsoft.com/office/officeart/2018/2/layout/IconCircleList"/>
    <dgm:cxn modelId="{8DB1CF61-0E2B-4CCC-B376-951A2BA20707}" type="presParOf" srcId="{3C03A801-4465-4B5A-83B2-E734B609C9B2}" destId="{AD614E58-E9A3-4CA0-BD20-F9291B5D270C}" srcOrd="2" destOrd="0" presId="urn:microsoft.com/office/officeart/2018/2/layout/IconCircleList"/>
    <dgm:cxn modelId="{D40A26EA-18EA-44EB-8016-FE2680701928}" type="presParOf" srcId="{3C03A801-4465-4B5A-83B2-E734B609C9B2}" destId="{7C3D2372-93D3-45F4-A90C-7FE231575ADF}" srcOrd="3" destOrd="0" presId="urn:microsoft.com/office/officeart/2018/2/layout/IconCircleList"/>
    <dgm:cxn modelId="{67D538D3-ECB0-44E4-8D4C-AA2AA6E69F12}" type="presParOf" srcId="{CD0742D5-DDB4-4521-8AD8-2BA89034D42F}" destId="{AE436985-5109-402E-873B-3D30E2C0D4B0}" srcOrd="3" destOrd="0" presId="urn:microsoft.com/office/officeart/2018/2/layout/IconCircleList"/>
    <dgm:cxn modelId="{723E1361-ECD0-4AA9-9747-A51165613CC9}" type="presParOf" srcId="{CD0742D5-DDB4-4521-8AD8-2BA89034D42F}" destId="{38D237CE-653D-4506-B2BD-242FED322767}" srcOrd="4" destOrd="0" presId="urn:microsoft.com/office/officeart/2018/2/layout/IconCircleList"/>
    <dgm:cxn modelId="{DC7F04F7-8022-4E77-9DC4-273124DA06C6}" type="presParOf" srcId="{38D237CE-653D-4506-B2BD-242FED322767}" destId="{C787EEC4-52E6-48DA-BDFD-E7D9722721D6}" srcOrd="0" destOrd="0" presId="urn:microsoft.com/office/officeart/2018/2/layout/IconCircleList"/>
    <dgm:cxn modelId="{73661C3A-2D11-485F-9759-64D44D24551B}" type="presParOf" srcId="{38D237CE-653D-4506-B2BD-242FED322767}" destId="{DCCB5827-20A3-468B-ABE8-0EC3387695DA}" srcOrd="1" destOrd="0" presId="urn:microsoft.com/office/officeart/2018/2/layout/IconCircleList"/>
    <dgm:cxn modelId="{08629FF1-84EE-4D7D-9068-776602B4D52A}" type="presParOf" srcId="{38D237CE-653D-4506-B2BD-242FED322767}" destId="{9C83C0EE-08AA-4BFD-996A-19AE37285667}" srcOrd="2" destOrd="0" presId="urn:microsoft.com/office/officeart/2018/2/layout/IconCircleList"/>
    <dgm:cxn modelId="{290E5E24-988A-4507-8622-D40D46DE9EDF}" type="presParOf" srcId="{38D237CE-653D-4506-B2BD-242FED322767}" destId="{97F46AEF-2C68-4E14-B080-1E13A4C591F7}" srcOrd="3" destOrd="0" presId="urn:microsoft.com/office/officeart/2018/2/layout/IconCircleList"/>
    <dgm:cxn modelId="{AED503DE-CB0B-4D3B-AF3A-CD2DF17FC164}" type="presParOf" srcId="{CD0742D5-DDB4-4521-8AD8-2BA89034D42F}" destId="{4AA6CA34-45DE-48C9-82A0-53EE942EEC73}" srcOrd="5" destOrd="0" presId="urn:microsoft.com/office/officeart/2018/2/layout/IconCircleList"/>
    <dgm:cxn modelId="{F1DA6E04-A22F-4E84-8C28-7C52FF9FD678}" type="presParOf" srcId="{CD0742D5-DDB4-4521-8AD8-2BA89034D42F}" destId="{18315831-1BD5-4522-940C-7F39DA69F7D9}" srcOrd="6" destOrd="0" presId="urn:microsoft.com/office/officeart/2018/2/layout/IconCircleList"/>
    <dgm:cxn modelId="{767810B3-0C29-43E9-A1EC-93A9A5D078F7}" type="presParOf" srcId="{18315831-1BD5-4522-940C-7F39DA69F7D9}" destId="{B1600BB4-6645-4C7B-8B2F-2BCAC4F159CC}" srcOrd="0" destOrd="0" presId="urn:microsoft.com/office/officeart/2018/2/layout/IconCircleList"/>
    <dgm:cxn modelId="{A0DA6A01-A9BD-46D2-AB41-983AC97937C6}" type="presParOf" srcId="{18315831-1BD5-4522-940C-7F39DA69F7D9}" destId="{D6E1CE06-3187-43BB-99AA-BFA026B75304}" srcOrd="1" destOrd="0" presId="urn:microsoft.com/office/officeart/2018/2/layout/IconCircleList"/>
    <dgm:cxn modelId="{1B06A5B5-1BC0-41BF-9CE6-80D32B996FFB}" type="presParOf" srcId="{18315831-1BD5-4522-940C-7F39DA69F7D9}" destId="{D626EB6E-BB10-4304-978F-5477D4874DCB}" srcOrd="2" destOrd="0" presId="urn:microsoft.com/office/officeart/2018/2/layout/IconCircleList"/>
    <dgm:cxn modelId="{857A17BA-CC11-442E-9CD1-B1BDF965816C}" type="presParOf" srcId="{18315831-1BD5-4522-940C-7F39DA69F7D9}" destId="{CA03B273-F7BD-4E87-ADBE-84D68EF2FA6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367FEB1-29D7-4B25-9C68-2A1F6947AB1C}"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GB"/>
        </a:p>
      </dgm:t>
    </dgm:pt>
    <dgm:pt modelId="{40044FA1-3DEE-448B-975C-09ABAFFD8B5C}">
      <dgm:prSet phldrT="[Text]" custT="1"/>
      <dgm:spPr>
        <a:solidFill>
          <a:srgbClr val="BB2E2D"/>
        </a:solidFill>
      </dgm:spPr>
      <dgm:t>
        <a:bodyPr/>
        <a:lstStyle/>
        <a:p>
          <a:r>
            <a:rPr lang="en-GB" sz="1400" b="1">
              <a:latin typeface="Arial" panose="020B0604020202020204" pitchFamily="34" charset="0"/>
              <a:cs typeface="Arial" panose="020B0604020202020204" pitchFamily="34" charset="0"/>
            </a:rPr>
            <a:t>Supporting, enhancing and transforming communities</a:t>
          </a:r>
          <a:endParaRPr lang="en-GB" sz="1400">
            <a:latin typeface="Arial" panose="020B0604020202020204" pitchFamily="34" charset="0"/>
            <a:cs typeface="Arial" panose="020B0604020202020204" pitchFamily="34" charset="0"/>
          </a:endParaRPr>
        </a:p>
      </dgm:t>
    </dgm:pt>
    <dgm:pt modelId="{54DC5F46-A7E7-475F-86C4-D0ED509B1DC9}" type="parTrans" cxnId="{BBD67C71-1F6E-43CE-9447-0357B4D9F4CF}">
      <dgm:prSet/>
      <dgm:spPr/>
      <dgm:t>
        <a:bodyPr/>
        <a:lstStyle/>
        <a:p>
          <a:endParaRPr lang="en-GB"/>
        </a:p>
      </dgm:t>
    </dgm:pt>
    <dgm:pt modelId="{AD9D5B49-0234-4A61-ACBA-0F0B99864B1B}" type="sibTrans" cxnId="{BBD67C71-1F6E-43CE-9447-0357B4D9F4CF}">
      <dgm:prSet/>
      <dgm:spPr>
        <a:ln>
          <a:solidFill>
            <a:srgbClr val="BB2E2D"/>
          </a:solidFill>
        </a:ln>
      </dgm:spPr>
      <dgm:t>
        <a:bodyPr/>
        <a:lstStyle/>
        <a:p>
          <a:endParaRPr lang="en-GB"/>
        </a:p>
      </dgm:t>
    </dgm:pt>
    <dgm:pt modelId="{182ADE4D-27B9-487C-9098-BEBD8EC23163}">
      <dgm:prSet phldrT="[Text]" custT="1"/>
      <dgm:spPr>
        <a:solidFill>
          <a:srgbClr val="BB2E2D"/>
        </a:solidFill>
      </dgm:spPr>
      <dgm:t>
        <a:bodyPr/>
        <a:lstStyle/>
        <a:p>
          <a:pPr>
            <a:buFont typeface="+mj-lt"/>
            <a:buNone/>
          </a:pPr>
          <a:r>
            <a:rPr lang="en-GB" sz="1400" b="1">
              <a:latin typeface="Arial" panose="020B0604020202020204" pitchFamily="34" charset="0"/>
              <a:cs typeface="Arial" panose="020B0604020202020204" pitchFamily="34" charset="0"/>
            </a:rPr>
            <a:t>Accelerating decarbonisation</a:t>
          </a:r>
          <a:endParaRPr lang="en-GB" sz="1400">
            <a:latin typeface="Arial" panose="020B0604020202020204" pitchFamily="34" charset="0"/>
            <a:cs typeface="Arial" panose="020B0604020202020204" pitchFamily="34" charset="0"/>
          </a:endParaRPr>
        </a:p>
      </dgm:t>
    </dgm:pt>
    <dgm:pt modelId="{779AAD9C-AE8E-4730-8FA0-85E831BD7441}" type="parTrans" cxnId="{1B52850A-569F-4AAB-A6D3-D609C33B213B}">
      <dgm:prSet/>
      <dgm:spPr/>
      <dgm:t>
        <a:bodyPr/>
        <a:lstStyle/>
        <a:p>
          <a:endParaRPr lang="en-GB"/>
        </a:p>
      </dgm:t>
    </dgm:pt>
    <dgm:pt modelId="{7042A535-AEA4-4E24-AB9C-4803018D44C1}" type="sibTrans" cxnId="{1B52850A-569F-4AAB-A6D3-D609C33B213B}">
      <dgm:prSet/>
      <dgm:spPr/>
      <dgm:t>
        <a:bodyPr/>
        <a:lstStyle/>
        <a:p>
          <a:endParaRPr lang="en-GB"/>
        </a:p>
      </dgm:t>
    </dgm:pt>
    <dgm:pt modelId="{750BBA32-34C6-494F-9368-33D869F82C28}">
      <dgm:prSet phldrT="[Text]" custT="1"/>
      <dgm:spPr>
        <a:solidFill>
          <a:srgbClr val="BB2E2D"/>
        </a:solidFill>
      </dgm:spPr>
      <dgm:t>
        <a:bodyPr/>
        <a:lstStyle/>
        <a:p>
          <a:pPr>
            <a:buFont typeface="+mj-lt"/>
            <a:buNone/>
          </a:pPr>
          <a:r>
            <a:rPr lang="en-GB" sz="1400" b="1">
              <a:latin typeface="Arial" panose="020B0604020202020204" pitchFamily="34" charset="0"/>
              <a:cs typeface="Arial" panose="020B0604020202020204" pitchFamily="34" charset="0"/>
            </a:rPr>
            <a:t>Improving health &amp; well-being of citizens</a:t>
          </a:r>
          <a:endParaRPr lang="en-GB" sz="1400">
            <a:latin typeface="Arial" panose="020B0604020202020204" pitchFamily="34" charset="0"/>
            <a:cs typeface="Arial" panose="020B0604020202020204" pitchFamily="34" charset="0"/>
          </a:endParaRPr>
        </a:p>
      </dgm:t>
    </dgm:pt>
    <dgm:pt modelId="{5A1DD17C-6765-4B63-8A82-9CA4ECD7D62E}" type="parTrans" cxnId="{9924DDCB-2B02-4A62-A4FC-B142870D1583}">
      <dgm:prSet/>
      <dgm:spPr/>
      <dgm:t>
        <a:bodyPr/>
        <a:lstStyle/>
        <a:p>
          <a:endParaRPr lang="en-GB"/>
        </a:p>
      </dgm:t>
    </dgm:pt>
    <dgm:pt modelId="{7C997A68-1413-49EE-BA4C-5B32A3E52F66}" type="sibTrans" cxnId="{9924DDCB-2B02-4A62-A4FC-B142870D1583}">
      <dgm:prSet/>
      <dgm:spPr/>
      <dgm:t>
        <a:bodyPr/>
        <a:lstStyle/>
        <a:p>
          <a:endParaRPr lang="en-GB"/>
        </a:p>
      </dgm:t>
    </dgm:pt>
    <dgm:pt modelId="{8BF2B7F7-9950-44E3-B034-2C77A22CC417}" type="pres">
      <dgm:prSet presAssocID="{A367FEB1-29D7-4B25-9C68-2A1F6947AB1C}" presName="Name0" presStyleCnt="0">
        <dgm:presLayoutVars>
          <dgm:chMax val="7"/>
          <dgm:chPref val="7"/>
          <dgm:dir/>
        </dgm:presLayoutVars>
      </dgm:prSet>
      <dgm:spPr/>
    </dgm:pt>
    <dgm:pt modelId="{71BB5F2F-C204-4D32-B007-980034691CB6}" type="pres">
      <dgm:prSet presAssocID="{A367FEB1-29D7-4B25-9C68-2A1F6947AB1C}" presName="Name1" presStyleCnt="0"/>
      <dgm:spPr/>
    </dgm:pt>
    <dgm:pt modelId="{C1361BED-AE92-416E-93EA-22341CEA6315}" type="pres">
      <dgm:prSet presAssocID="{A367FEB1-29D7-4B25-9C68-2A1F6947AB1C}" presName="cycle" presStyleCnt="0"/>
      <dgm:spPr/>
    </dgm:pt>
    <dgm:pt modelId="{72BBB701-3F05-46E8-87B7-0ABD28827D1E}" type="pres">
      <dgm:prSet presAssocID="{A367FEB1-29D7-4B25-9C68-2A1F6947AB1C}" presName="srcNode" presStyleLbl="node1" presStyleIdx="0" presStyleCnt="3"/>
      <dgm:spPr/>
    </dgm:pt>
    <dgm:pt modelId="{4656A369-4641-47C1-9255-3BB24F583E08}" type="pres">
      <dgm:prSet presAssocID="{A367FEB1-29D7-4B25-9C68-2A1F6947AB1C}" presName="conn" presStyleLbl="parChTrans1D2" presStyleIdx="0" presStyleCnt="1"/>
      <dgm:spPr/>
    </dgm:pt>
    <dgm:pt modelId="{157306E6-8C7B-4596-B0E5-F4B3ADEFA1E6}" type="pres">
      <dgm:prSet presAssocID="{A367FEB1-29D7-4B25-9C68-2A1F6947AB1C}" presName="extraNode" presStyleLbl="node1" presStyleIdx="0" presStyleCnt="3"/>
      <dgm:spPr/>
    </dgm:pt>
    <dgm:pt modelId="{F8E8CFE4-A981-417E-9278-51055EAC6674}" type="pres">
      <dgm:prSet presAssocID="{A367FEB1-29D7-4B25-9C68-2A1F6947AB1C}" presName="dstNode" presStyleLbl="node1" presStyleIdx="0" presStyleCnt="3"/>
      <dgm:spPr/>
    </dgm:pt>
    <dgm:pt modelId="{BCFA0E35-79E9-4493-B87C-3A8218AE3DDF}" type="pres">
      <dgm:prSet presAssocID="{40044FA1-3DEE-448B-975C-09ABAFFD8B5C}" presName="text_1" presStyleLbl="node1" presStyleIdx="0" presStyleCnt="3">
        <dgm:presLayoutVars>
          <dgm:bulletEnabled val="1"/>
        </dgm:presLayoutVars>
      </dgm:prSet>
      <dgm:spPr/>
    </dgm:pt>
    <dgm:pt modelId="{952E3367-64FA-4FE8-88B9-64D9A9D118F9}" type="pres">
      <dgm:prSet presAssocID="{40044FA1-3DEE-448B-975C-09ABAFFD8B5C}" presName="accent_1" presStyleCnt="0"/>
      <dgm:spPr/>
    </dgm:pt>
    <dgm:pt modelId="{1E1769F1-A51B-4710-A06F-98844EFF5B7F}" type="pres">
      <dgm:prSet presAssocID="{40044FA1-3DEE-448B-975C-09ABAFFD8B5C}" presName="accentRepeatNode" presStyleLbl="solidFgAcc1" presStyleIdx="0" presStyleCnt="3"/>
      <dgm:spPr>
        <a:solidFill>
          <a:schemeClr val="bg1"/>
        </a:solidFill>
        <a:ln>
          <a:solidFill>
            <a:srgbClr val="BB2E2D"/>
          </a:solidFill>
        </a:ln>
      </dgm:spPr>
    </dgm:pt>
    <dgm:pt modelId="{6990E525-3A23-43F2-AA8A-A16DE1E20031}" type="pres">
      <dgm:prSet presAssocID="{182ADE4D-27B9-487C-9098-BEBD8EC23163}" presName="text_2" presStyleLbl="node1" presStyleIdx="1" presStyleCnt="3">
        <dgm:presLayoutVars>
          <dgm:bulletEnabled val="1"/>
        </dgm:presLayoutVars>
      </dgm:prSet>
      <dgm:spPr/>
    </dgm:pt>
    <dgm:pt modelId="{72D2701A-EA14-4569-9D6C-55986D8EA9C9}" type="pres">
      <dgm:prSet presAssocID="{182ADE4D-27B9-487C-9098-BEBD8EC23163}" presName="accent_2" presStyleCnt="0"/>
      <dgm:spPr/>
    </dgm:pt>
    <dgm:pt modelId="{B59E2C8F-38B0-407C-A596-7D41EB022430}" type="pres">
      <dgm:prSet presAssocID="{182ADE4D-27B9-487C-9098-BEBD8EC23163}" presName="accentRepeatNode" presStyleLbl="solidFgAcc1" presStyleIdx="1" presStyleCnt="3"/>
      <dgm:spPr/>
    </dgm:pt>
    <dgm:pt modelId="{609CFFE2-E6B7-4067-B812-1CD641B1F0F3}" type="pres">
      <dgm:prSet presAssocID="{750BBA32-34C6-494F-9368-33D869F82C28}" presName="text_3" presStyleLbl="node1" presStyleIdx="2" presStyleCnt="3">
        <dgm:presLayoutVars>
          <dgm:bulletEnabled val="1"/>
        </dgm:presLayoutVars>
      </dgm:prSet>
      <dgm:spPr/>
    </dgm:pt>
    <dgm:pt modelId="{EB3C8BBA-5626-499E-A9EB-86D592D45E04}" type="pres">
      <dgm:prSet presAssocID="{750BBA32-34C6-494F-9368-33D869F82C28}" presName="accent_3" presStyleCnt="0"/>
      <dgm:spPr/>
    </dgm:pt>
    <dgm:pt modelId="{6B72D315-4D15-46A2-8989-E76D9A56D5A3}" type="pres">
      <dgm:prSet presAssocID="{750BBA32-34C6-494F-9368-33D869F82C28}" presName="accentRepeatNode" presStyleLbl="solidFgAcc1" presStyleIdx="2" presStyleCnt="3"/>
      <dgm:spPr/>
    </dgm:pt>
  </dgm:ptLst>
  <dgm:cxnLst>
    <dgm:cxn modelId="{1B52850A-569F-4AAB-A6D3-D609C33B213B}" srcId="{A367FEB1-29D7-4B25-9C68-2A1F6947AB1C}" destId="{182ADE4D-27B9-487C-9098-BEBD8EC23163}" srcOrd="1" destOrd="0" parTransId="{779AAD9C-AE8E-4730-8FA0-85E831BD7441}" sibTransId="{7042A535-AEA4-4E24-AB9C-4803018D44C1}"/>
    <dgm:cxn modelId="{0E933823-3BCF-4CEE-A0E8-5618CBB50A4F}" type="presOf" srcId="{750BBA32-34C6-494F-9368-33D869F82C28}" destId="{609CFFE2-E6B7-4067-B812-1CD641B1F0F3}" srcOrd="0" destOrd="0" presId="urn:microsoft.com/office/officeart/2008/layout/VerticalCurvedList"/>
    <dgm:cxn modelId="{F5AB4228-D0FE-4D3D-8AC2-7206B80612B7}" type="presOf" srcId="{A367FEB1-29D7-4B25-9C68-2A1F6947AB1C}" destId="{8BF2B7F7-9950-44E3-B034-2C77A22CC417}" srcOrd="0" destOrd="0" presId="urn:microsoft.com/office/officeart/2008/layout/VerticalCurvedList"/>
    <dgm:cxn modelId="{8B772361-0EC3-46DC-B2A9-232BA3CCFF4D}" type="presOf" srcId="{40044FA1-3DEE-448B-975C-09ABAFFD8B5C}" destId="{BCFA0E35-79E9-4493-B87C-3A8218AE3DDF}" srcOrd="0" destOrd="0" presId="urn:microsoft.com/office/officeart/2008/layout/VerticalCurvedList"/>
    <dgm:cxn modelId="{BBD67C71-1F6E-43CE-9447-0357B4D9F4CF}" srcId="{A367FEB1-29D7-4B25-9C68-2A1F6947AB1C}" destId="{40044FA1-3DEE-448B-975C-09ABAFFD8B5C}" srcOrd="0" destOrd="0" parTransId="{54DC5F46-A7E7-475F-86C4-D0ED509B1DC9}" sibTransId="{AD9D5B49-0234-4A61-ACBA-0F0B99864B1B}"/>
    <dgm:cxn modelId="{9924DDCB-2B02-4A62-A4FC-B142870D1583}" srcId="{A367FEB1-29D7-4B25-9C68-2A1F6947AB1C}" destId="{750BBA32-34C6-494F-9368-33D869F82C28}" srcOrd="2" destOrd="0" parTransId="{5A1DD17C-6765-4B63-8A82-9CA4ECD7D62E}" sibTransId="{7C997A68-1413-49EE-BA4C-5B32A3E52F66}"/>
    <dgm:cxn modelId="{62A2D3DA-CCE3-415C-8658-81D612ABD1C3}" type="presOf" srcId="{AD9D5B49-0234-4A61-ACBA-0F0B99864B1B}" destId="{4656A369-4641-47C1-9255-3BB24F583E08}" srcOrd="0" destOrd="0" presId="urn:microsoft.com/office/officeart/2008/layout/VerticalCurvedList"/>
    <dgm:cxn modelId="{CAB31BFD-3DE2-49F8-B59E-204FABAB7056}" type="presOf" srcId="{182ADE4D-27B9-487C-9098-BEBD8EC23163}" destId="{6990E525-3A23-43F2-AA8A-A16DE1E20031}" srcOrd="0" destOrd="0" presId="urn:microsoft.com/office/officeart/2008/layout/VerticalCurvedList"/>
    <dgm:cxn modelId="{35DC348B-D762-41AB-91BF-8ADDE371BD58}" type="presParOf" srcId="{8BF2B7F7-9950-44E3-B034-2C77A22CC417}" destId="{71BB5F2F-C204-4D32-B007-980034691CB6}" srcOrd="0" destOrd="0" presId="urn:microsoft.com/office/officeart/2008/layout/VerticalCurvedList"/>
    <dgm:cxn modelId="{98B8DAB4-3676-41B2-B9EA-5C5554C14444}" type="presParOf" srcId="{71BB5F2F-C204-4D32-B007-980034691CB6}" destId="{C1361BED-AE92-416E-93EA-22341CEA6315}" srcOrd="0" destOrd="0" presId="urn:microsoft.com/office/officeart/2008/layout/VerticalCurvedList"/>
    <dgm:cxn modelId="{10CCE02F-1D45-4BA3-94BF-3DAE7F877F53}" type="presParOf" srcId="{C1361BED-AE92-416E-93EA-22341CEA6315}" destId="{72BBB701-3F05-46E8-87B7-0ABD28827D1E}" srcOrd="0" destOrd="0" presId="urn:microsoft.com/office/officeart/2008/layout/VerticalCurvedList"/>
    <dgm:cxn modelId="{EE2B82C2-B1D5-4A2F-BA1C-430A526398A2}" type="presParOf" srcId="{C1361BED-AE92-416E-93EA-22341CEA6315}" destId="{4656A369-4641-47C1-9255-3BB24F583E08}" srcOrd="1" destOrd="0" presId="urn:microsoft.com/office/officeart/2008/layout/VerticalCurvedList"/>
    <dgm:cxn modelId="{6CAA61AE-E952-4A5C-98FF-DDBBE3340BEA}" type="presParOf" srcId="{C1361BED-AE92-416E-93EA-22341CEA6315}" destId="{157306E6-8C7B-4596-B0E5-F4B3ADEFA1E6}" srcOrd="2" destOrd="0" presId="urn:microsoft.com/office/officeart/2008/layout/VerticalCurvedList"/>
    <dgm:cxn modelId="{88AF3ED5-675C-4DF1-9014-D14DAD3B24F9}" type="presParOf" srcId="{C1361BED-AE92-416E-93EA-22341CEA6315}" destId="{F8E8CFE4-A981-417E-9278-51055EAC6674}" srcOrd="3" destOrd="0" presId="urn:microsoft.com/office/officeart/2008/layout/VerticalCurvedList"/>
    <dgm:cxn modelId="{54EC14CE-7B20-45B1-B344-40BB57EA7E6B}" type="presParOf" srcId="{71BB5F2F-C204-4D32-B007-980034691CB6}" destId="{BCFA0E35-79E9-4493-B87C-3A8218AE3DDF}" srcOrd="1" destOrd="0" presId="urn:microsoft.com/office/officeart/2008/layout/VerticalCurvedList"/>
    <dgm:cxn modelId="{B992549C-6EBD-4C1D-8344-F6F4E3B39E39}" type="presParOf" srcId="{71BB5F2F-C204-4D32-B007-980034691CB6}" destId="{952E3367-64FA-4FE8-88B9-64D9A9D118F9}" srcOrd="2" destOrd="0" presId="urn:microsoft.com/office/officeart/2008/layout/VerticalCurvedList"/>
    <dgm:cxn modelId="{426EC93D-3627-4F78-9EF3-147E68584877}" type="presParOf" srcId="{952E3367-64FA-4FE8-88B9-64D9A9D118F9}" destId="{1E1769F1-A51B-4710-A06F-98844EFF5B7F}" srcOrd="0" destOrd="0" presId="urn:microsoft.com/office/officeart/2008/layout/VerticalCurvedList"/>
    <dgm:cxn modelId="{42821EDD-79FA-405D-8631-F3457298B25B}" type="presParOf" srcId="{71BB5F2F-C204-4D32-B007-980034691CB6}" destId="{6990E525-3A23-43F2-AA8A-A16DE1E20031}" srcOrd="3" destOrd="0" presId="urn:microsoft.com/office/officeart/2008/layout/VerticalCurvedList"/>
    <dgm:cxn modelId="{32D3134F-AAF8-4B93-B8F0-09DF98936B5C}" type="presParOf" srcId="{71BB5F2F-C204-4D32-B007-980034691CB6}" destId="{72D2701A-EA14-4569-9D6C-55986D8EA9C9}" srcOrd="4" destOrd="0" presId="urn:microsoft.com/office/officeart/2008/layout/VerticalCurvedList"/>
    <dgm:cxn modelId="{F33D6674-EAE0-4525-A3C1-CF53E50B5C7A}" type="presParOf" srcId="{72D2701A-EA14-4569-9D6C-55986D8EA9C9}" destId="{B59E2C8F-38B0-407C-A596-7D41EB022430}" srcOrd="0" destOrd="0" presId="urn:microsoft.com/office/officeart/2008/layout/VerticalCurvedList"/>
    <dgm:cxn modelId="{985F7023-D99D-48FD-A00E-76E19862A12A}" type="presParOf" srcId="{71BB5F2F-C204-4D32-B007-980034691CB6}" destId="{609CFFE2-E6B7-4067-B812-1CD641B1F0F3}" srcOrd="5" destOrd="0" presId="urn:microsoft.com/office/officeart/2008/layout/VerticalCurvedList"/>
    <dgm:cxn modelId="{9A395264-7982-4659-B8E7-5BD38567DDF7}" type="presParOf" srcId="{71BB5F2F-C204-4D32-B007-980034691CB6}" destId="{EB3C8BBA-5626-499E-A9EB-86D592D45E04}" srcOrd="6" destOrd="0" presId="urn:microsoft.com/office/officeart/2008/layout/VerticalCurvedList"/>
    <dgm:cxn modelId="{C2D386FE-38FF-41BB-B6D3-75FEA83E8D04}" type="presParOf" srcId="{EB3C8BBA-5626-499E-A9EB-86D592D45E04}" destId="{6B72D315-4D15-46A2-8989-E76D9A56D5A3}" srcOrd="0" destOrd="0" presId="urn:microsoft.com/office/officeart/2008/layout/VerticalCurvedList"/>
  </dgm:cxnLst>
  <dgm:bg/>
  <dgm:whole>
    <a:ln w="12700">
      <a:solidFill>
        <a:schemeClr val="tx1"/>
      </a:solid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1A8ED-C3A6-4D96-B239-2DEF59240465}">
      <dsp:nvSpPr>
        <dsp:cNvPr id="0" name=""/>
        <dsp:cNvSpPr/>
      </dsp:nvSpPr>
      <dsp:spPr>
        <a:xfrm>
          <a:off x="1839" y="478155"/>
          <a:ext cx="562275" cy="56227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8656EB-98EF-46F6-BA8C-D9361E56B3FD}">
      <dsp:nvSpPr>
        <dsp:cNvPr id="0" name=""/>
        <dsp:cNvSpPr/>
      </dsp:nvSpPr>
      <dsp:spPr>
        <a:xfrm>
          <a:off x="119917" y="596233"/>
          <a:ext cx="326119" cy="326119"/>
        </a:xfrm>
        <a:prstGeom prst="rect">
          <a:avLst/>
        </a:prstGeom>
        <a:blipFill>
          <a:blip xmlns:r="http://schemas.openxmlformats.org/officeDocument/2006/relationships" r:embed="rId1" cstate="hq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4578A1-583A-4C0D-8239-2B540DC93310}">
      <dsp:nvSpPr>
        <dsp:cNvPr id="0" name=""/>
        <dsp:cNvSpPr/>
      </dsp:nvSpPr>
      <dsp:spPr>
        <a:xfrm>
          <a:off x="684601" y="478155"/>
          <a:ext cx="1325362" cy="562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solidFill>
                <a:schemeClr val="bg2">
                  <a:lumMod val="50000"/>
                </a:schemeClr>
              </a:solidFill>
              <a:latin typeface="Arial" panose="020B0604020202020204" pitchFamily="34" charset="0"/>
              <a:cs typeface="Arial" panose="020B0604020202020204" pitchFamily="34" charset="0"/>
            </a:rPr>
            <a:t>Solve big societal challenges</a:t>
          </a:r>
          <a:endParaRPr lang="en-US" sz="1400" kern="1200" dirty="0">
            <a:solidFill>
              <a:schemeClr val="bg2">
                <a:lumMod val="50000"/>
              </a:schemeClr>
            </a:solidFill>
            <a:latin typeface="Arial" panose="020B0604020202020204" pitchFamily="34" charset="0"/>
            <a:cs typeface="Arial" panose="020B0604020202020204" pitchFamily="34" charset="0"/>
          </a:endParaRPr>
        </a:p>
      </dsp:txBody>
      <dsp:txXfrm>
        <a:off x="684601" y="478155"/>
        <a:ext cx="1325362" cy="562275"/>
      </dsp:txXfrm>
    </dsp:sp>
    <dsp:sp modelId="{C35BE6E2-EDF4-412E-A7E7-F4BA9AC8F86F}">
      <dsp:nvSpPr>
        <dsp:cNvPr id="0" name=""/>
        <dsp:cNvSpPr/>
      </dsp:nvSpPr>
      <dsp:spPr>
        <a:xfrm>
          <a:off x="2240898" y="478155"/>
          <a:ext cx="562275" cy="56227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78FF7F-84D8-4F40-9ABE-D436F6912BB4}">
      <dsp:nvSpPr>
        <dsp:cNvPr id="0" name=""/>
        <dsp:cNvSpPr/>
      </dsp:nvSpPr>
      <dsp:spPr>
        <a:xfrm>
          <a:off x="2358976" y="596233"/>
          <a:ext cx="326119" cy="326119"/>
        </a:xfrm>
        <a:prstGeom prst="rect">
          <a:avLst/>
        </a:prstGeom>
        <a:blipFill>
          <a:blip xmlns:r="http://schemas.openxmlformats.org/officeDocument/2006/relationships" r:embed="rId3" cstate="hq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3D2372-93D3-45F4-A90C-7FE231575ADF}">
      <dsp:nvSpPr>
        <dsp:cNvPr id="0" name=""/>
        <dsp:cNvSpPr/>
      </dsp:nvSpPr>
      <dsp:spPr>
        <a:xfrm>
          <a:off x="2923661" y="478155"/>
          <a:ext cx="1325362" cy="562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solidFill>
                <a:schemeClr val="bg2">
                  <a:lumMod val="50000"/>
                </a:schemeClr>
              </a:solidFill>
              <a:latin typeface="Arial" panose="020B0604020202020204" pitchFamily="34" charset="0"/>
              <a:cs typeface="Arial" panose="020B0604020202020204" pitchFamily="34" charset="0"/>
            </a:rPr>
            <a:t>Create innovative solutions</a:t>
          </a:r>
          <a:endParaRPr lang="en-US" sz="1400" kern="1200" dirty="0">
            <a:solidFill>
              <a:schemeClr val="bg2">
                <a:lumMod val="50000"/>
              </a:schemeClr>
            </a:solidFill>
            <a:latin typeface="Arial" panose="020B0604020202020204" pitchFamily="34" charset="0"/>
            <a:cs typeface="Arial" panose="020B0604020202020204" pitchFamily="34" charset="0"/>
          </a:endParaRPr>
        </a:p>
      </dsp:txBody>
      <dsp:txXfrm>
        <a:off x="2923661" y="478155"/>
        <a:ext cx="1325362" cy="562275"/>
      </dsp:txXfrm>
    </dsp:sp>
    <dsp:sp modelId="{C787EEC4-52E6-48DA-BDFD-E7D9722721D6}">
      <dsp:nvSpPr>
        <dsp:cNvPr id="0" name=""/>
        <dsp:cNvSpPr/>
      </dsp:nvSpPr>
      <dsp:spPr>
        <a:xfrm>
          <a:off x="1839" y="1431038"/>
          <a:ext cx="562275" cy="56227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CB5827-20A3-468B-ABE8-0EC3387695DA}">
      <dsp:nvSpPr>
        <dsp:cNvPr id="0" name=""/>
        <dsp:cNvSpPr/>
      </dsp:nvSpPr>
      <dsp:spPr>
        <a:xfrm>
          <a:off x="119917" y="1549116"/>
          <a:ext cx="326119" cy="326119"/>
        </a:xfrm>
        <a:prstGeom prst="rect">
          <a:avLst/>
        </a:prstGeom>
        <a:blipFill>
          <a:blip xmlns:r="http://schemas.openxmlformats.org/officeDocument/2006/relationships" r:embed="rId5" cstate="hq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F46AEF-2C68-4E14-B080-1E13A4C591F7}">
      <dsp:nvSpPr>
        <dsp:cNvPr id="0" name=""/>
        <dsp:cNvSpPr/>
      </dsp:nvSpPr>
      <dsp:spPr>
        <a:xfrm>
          <a:off x="684601" y="1431038"/>
          <a:ext cx="1325362" cy="562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solidFill>
                <a:schemeClr val="bg2">
                  <a:lumMod val="50000"/>
                </a:schemeClr>
              </a:solidFill>
              <a:latin typeface="Arial" panose="020B0604020202020204" pitchFamily="34" charset="0"/>
              <a:cs typeface="Arial" panose="020B0604020202020204" pitchFamily="34" charset="0"/>
            </a:rPr>
            <a:t>Deliver economic impact for the region</a:t>
          </a:r>
          <a:endParaRPr lang="en-US" sz="1400" kern="1200" dirty="0">
            <a:solidFill>
              <a:schemeClr val="bg2">
                <a:lumMod val="50000"/>
              </a:schemeClr>
            </a:solidFill>
            <a:latin typeface="Arial" panose="020B0604020202020204" pitchFamily="34" charset="0"/>
            <a:cs typeface="Arial" panose="020B0604020202020204" pitchFamily="34" charset="0"/>
          </a:endParaRPr>
        </a:p>
      </dsp:txBody>
      <dsp:txXfrm>
        <a:off x="684601" y="1431038"/>
        <a:ext cx="1325362" cy="562275"/>
      </dsp:txXfrm>
    </dsp:sp>
    <dsp:sp modelId="{B1600BB4-6645-4C7B-8B2F-2BCAC4F159CC}">
      <dsp:nvSpPr>
        <dsp:cNvPr id="0" name=""/>
        <dsp:cNvSpPr/>
      </dsp:nvSpPr>
      <dsp:spPr>
        <a:xfrm>
          <a:off x="2240898" y="1431038"/>
          <a:ext cx="562275" cy="56227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E1CE06-3187-43BB-99AA-BFA026B75304}">
      <dsp:nvSpPr>
        <dsp:cNvPr id="0" name=""/>
        <dsp:cNvSpPr/>
      </dsp:nvSpPr>
      <dsp:spPr>
        <a:xfrm>
          <a:off x="2358976" y="1549116"/>
          <a:ext cx="326119" cy="326119"/>
        </a:xfrm>
        <a:prstGeom prst="rect">
          <a:avLst/>
        </a:prstGeom>
        <a:blipFill>
          <a:blip xmlns:r="http://schemas.openxmlformats.org/officeDocument/2006/relationships" r:embed="rId7" cstate="hqprint">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03B273-F7BD-4E87-ADBE-84D68EF2FA69}">
      <dsp:nvSpPr>
        <dsp:cNvPr id="0" name=""/>
        <dsp:cNvSpPr/>
      </dsp:nvSpPr>
      <dsp:spPr>
        <a:xfrm>
          <a:off x="2923661" y="1431038"/>
          <a:ext cx="1325362" cy="562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solidFill>
                <a:schemeClr val="bg2">
                  <a:lumMod val="50000"/>
                </a:schemeClr>
              </a:solidFill>
              <a:latin typeface="Arial" panose="020B0604020202020204" pitchFamily="34" charset="0"/>
              <a:cs typeface="Arial" panose="020B0604020202020204" pitchFamily="34" charset="0"/>
            </a:rPr>
            <a:t>Drive commercially scalable opportunities </a:t>
          </a:r>
          <a:endParaRPr lang="en-US" sz="1400" kern="1200" dirty="0">
            <a:solidFill>
              <a:schemeClr val="bg2">
                <a:lumMod val="50000"/>
              </a:schemeClr>
            </a:solidFill>
            <a:latin typeface="Arial" panose="020B0604020202020204" pitchFamily="34" charset="0"/>
            <a:cs typeface="Arial" panose="020B0604020202020204" pitchFamily="34" charset="0"/>
          </a:endParaRPr>
        </a:p>
      </dsp:txBody>
      <dsp:txXfrm>
        <a:off x="2923661" y="1431038"/>
        <a:ext cx="1325362" cy="5622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56A369-4641-47C1-9255-3BB24F583E08}">
      <dsp:nvSpPr>
        <dsp:cNvPr id="0" name=""/>
        <dsp:cNvSpPr/>
      </dsp:nvSpPr>
      <dsp:spPr>
        <a:xfrm>
          <a:off x="-2680030" y="-413382"/>
          <a:ext cx="3198759" cy="3198759"/>
        </a:xfrm>
        <a:prstGeom prst="blockArc">
          <a:avLst>
            <a:gd name="adj1" fmla="val 18900000"/>
            <a:gd name="adj2" fmla="val 2700000"/>
            <a:gd name="adj3" fmla="val 675"/>
          </a:avLst>
        </a:prstGeom>
        <a:noFill/>
        <a:ln w="25400" cap="flat" cmpd="sng" algn="ctr">
          <a:solidFill>
            <a:srgbClr val="BB2E2D"/>
          </a:solidFill>
          <a:prstDash val="solid"/>
        </a:ln>
        <a:effectLst/>
      </dsp:spPr>
      <dsp:style>
        <a:lnRef idx="2">
          <a:scrgbClr r="0" g="0" b="0"/>
        </a:lnRef>
        <a:fillRef idx="0">
          <a:scrgbClr r="0" g="0" b="0"/>
        </a:fillRef>
        <a:effectRef idx="0">
          <a:scrgbClr r="0" g="0" b="0"/>
        </a:effectRef>
        <a:fontRef idx="minor"/>
      </dsp:style>
    </dsp:sp>
    <dsp:sp modelId="{BCFA0E35-79E9-4493-B87C-3A8218AE3DDF}">
      <dsp:nvSpPr>
        <dsp:cNvPr id="0" name=""/>
        <dsp:cNvSpPr/>
      </dsp:nvSpPr>
      <dsp:spPr>
        <a:xfrm>
          <a:off x="333503" y="237199"/>
          <a:ext cx="4464321" cy="474398"/>
        </a:xfrm>
        <a:prstGeom prst="rect">
          <a:avLst/>
        </a:prstGeom>
        <a:solidFill>
          <a:srgbClr val="BB2E2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554" tIns="35560" rIns="35560" bIns="35560" numCol="1" spcCol="1270" anchor="ctr" anchorCtr="0">
          <a:noAutofit/>
        </a:bodyPr>
        <a:lstStyle/>
        <a:p>
          <a:pPr marL="0" lvl="0" indent="0" algn="l" defTabSz="622300">
            <a:lnSpc>
              <a:spcPct val="90000"/>
            </a:lnSpc>
            <a:spcBef>
              <a:spcPct val="0"/>
            </a:spcBef>
            <a:spcAft>
              <a:spcPct val="35000"/>
            </a:spcAft>
            <a:buNone/>
          </a:pPr>
          <a:r>
            <a:rPr lang="en-GB" sz="1400" b="1" kern="1200">
              <a:latin typeface="Arial" panose="020B0604020202020204" pitchFamily="34" charset="0"/>
              <a:cs typeface="Arial" panose="020B0604020202020204" pitchFamily="34" charset="0"/>
            </a:rPr>
            <a:t>Supporting, enhancing and transforming communities</a:t>
          </a:r>
          <a:endParaRPr lang="en-GB" sz="1400" kern="1200">
            <a:latin typeface="Arial" panose="020B0604020202020204" pitchFamily="34" charset="0"/>
            <a:cs typeface="Arial" panose="020B0604020202020204" pitchFamily="34" charset="0"/>
          </a:endParaRPr>
        </a:p>
      </dsp:txBody>
      <dsp:txXfrm>
        <a:off x="333503" y="237199"/>
        <a:ext cx="4464321" cy="474398"/>
      </dsp:txXfrm>
    </dsp:sp>
    <dsp:sp modelId="{1E1769F1-A51B-4710-A06F-98844EFF5B7F}">
      <dsp:nvSpPr>
        <dsp:cNvPr id="0" name=""/>
        <dsp:cNvSpPr/>
      </dsp:nvSpPr>
      <dsp:spPr>
        <a:xfrm>
          <a:off x="37003" y="177899"/>
          <a:ext cx="592998" cy="592998"/>
        </a:xfrm>
        <a:prstGeom prst="ellipse">
          <a:avLst/>
        </a:prstGeom>
        <a:solidFill>
          <a:schemeClr val="bg1"/>
        </a:solidFill>
        <a:ln w="25400" cap="flat" cmpd="sng" algn="ctr">
          <a:solidFill>
            <a:srgbClr val="BB2E2D"/>
          </a:solidFill>
          <a:prstDash val="solid"/>
        </a:ln>
        <a:effectLst/>
      </dsp:spPr>
      <dsp:style>
        <a:lnRef idx="2">
          <a:scrgbClr r="0" g="0" b="0"/>
        </a:lnRef>
        <a:fillRef idx="1">
          <a:scrgbClr r="0" g="0" b="0"/>
        </a:fillRef>
        <a:effectRef idx="0">
          <a:scrgbClr r="0" g="0" b="0"/>
        </a:effectRef>
        <a:fontRef idx="minor"/>
      </dsp:style>
    </dsp:sp>
    <dsp:sp modelId="{6990E525-3A23-43F2-AA8A-A16DE1E20031}">
      <dsp:nvSpPr>
        <dsp:cNvPr id="0" name=""/>
        <dsp:cNvSpPr/>
      </dsp:nvSpPr>
      <dsp:spPr>
        <a:xfrm>
          <a:off x="505947" y="948797"/>
          <a:ext cx="4291877" cy="474398"/>
        </a:xfrm>
        <a:prstGeom prst="rect">
          <a:avLst/>
        </a:prstGeom>
        <a:solidFill>
          <a:srgbClr val="BB2E2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554" tIns="35560" rIns="35560" bIns="35560" numCol="1" spcCol="1270" anchor="ctr" anchorCtr="0">
          <a:noAutofit/>
        </a:bodyPr>
        <a:lstStyle/>
        <a:p>
          <a:pPr marL="0" lvl="0" indent="0" algn="l" defTabSz="622300">
            <a:lnSpc>
              <a:spcPct val="90000"/>
            </a:lnSpc>
            <a:spcBef>
              <a:spcPct val="0"/>
            </a:spcBef>
            <a:spcAft>
              <a:spcPct val="35000"/>
            </a:spcAft>
            <a:buFont typeface="+mj-lt"/>
            <a:buNone/>
          </a:pPr>
          <a:r>
            <a:rPr lang="en-GB" sz="1400" b="1" kern="1200">
              <a:latin typeface="Arial" panose="020B0604020202020204" pitchFamily="34" charset="0"/>
              <a:cs typeface="Arial" panose="020B0604020202020204" pitchFamily="34" charset="0"/>
            </a:rPr>
            <a:t>Accelerating decarbonisation</a:t>
          </a:r>
          <a:endParaRPr lang="en-GB" sz="1400" kern="1200">
            <a:latin typeface="Arial" panose="020B0604020202020204" pitchFamily="34" charset="0"/>
            <a:cs typeface="Arial" panose="020B0604020202020204" pitchFamily="34" charset="0"/>
          </a:endParaRPr>
        </a:p>
      </dsp:txBody>
      <dsp:txXfrm>
        <a:off x="505947" y="948797"/>
        <a:ext cx="4291877" cy="474398"/>
      </dsp:txXfrm>
    </dsp:sp>
    <dsp:sp modelId="{B59E2C8F-38B0-407C-A596-7D41EB022430}">
      <dsp:nvSpPr>
        <dsp:cNvPr id="0" name=""/>
        <dsp:cNvSpPr/>
      </dsp:nvSpPr>
      <dsp:spPr>
        <a:xfrm>
          <a:off x="209447" y="889497"/>
          <a:ext cx="592998" cy="592998"/>
        </a:xfrm>
        <a:prstGeom prst="ellipse">
          <a:avLst/>
        </a:prstGeom>
        <a:solidFill>
          <a:schemeClr val="lt1">
            <a:hueOff val="0"/>
            <a:satOff val="0"/>
            <a:lumOff val="0"/>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dsp:style>
    </dsp:sp>
    <dsp:sp modelId="{609CFFE2-E6B7-4067-B812-1CD641B1F0F3}">
      <dsp:nvSpPr>
        <dsp:cNvPr id="0" name=""/>
        <dsp:cNvSpPr/>
      </dsp:nvSpPr>
      <dsp:spPr>
        <a:xfrm>
          <a:off x="333503" y="1660395"/>
          <a:ext cx="4464321" cy="474398"/>
        </a:xfrm>
        <a:prstGeom prst="rect">
          <a:avLst/>
        </a:prstGeom>
        <a:solidFill>
          <a:srgbClr val="BB2E2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554" tIns="35560" rIns="35560" bIns="35560" numCol="1" spcCol="1270" anchor="ctr" anchorCtr="0">
          <a:noAutofit/>
        </a:bodyPr>
        <a:lstStyle/>
        <a:p>
          <a:pPr marL="0" lvl="0" indent="0" algn="l" defTabSz="622300">
            <a:lnSpc>
              <a:spcPct val="90000"/>
            </a:lnSpc>
            <a:spcBef>
              <a:spcPct val="0"/>
            </a:spcBef>
            <a:spcAft>
              <a:spcPct val="35000"/>
            </a:spcAft>
            <a:buFont typeface="+mj-lt"/>
            <a:buNone/>
          </a:pPr>
          <a:r>
            <a:rPr lang="en-GB" sz="1400" b="1" kern="1200">
              <a:latin typeface="Arial" panose="020B0604020202020204" pitchFamily="34" charset="0"/>
              <a:cs typeface="Arial" panose="020B0604020202020204" pitchFamily="34" charset="0"/>
            </a:rPr>
            <a:t>Improving health &amp; well-being of citizens</a:t>
          </a:r>
          <a:endParaRPr lang="en-GB" sz="1400" kern="1200">
            <a:latin typeface="Arial" panose="020B0604020202020204" pitchFamily="34" charset="0"/>
            <a:cs typeface="Arial" panose="020B0604020202020204" pitchFamily="34" charset="0"/>
          </a:endParaRPr>
        </a:p>
      </dsp:txBody>
      <dsp:txXfrm>
        <a:off x="333503" y="1660395"/>
        <a:ext cx="4464321" cy="474398"/>
      </dsp:txXfrm>
    </dsp:sp>
    <dsp:sp modelId="{6B72D315-4D15-46A2-8989-E76D9A56D5A3}">
      <dsp:nvSpPr>
        <dsp:cNvPr id="0" name=""/>
        <dsp:cNvSpPr/>
      </dsp:nvSpPr>
      <dsp:spPr>
        <a:xfrm>
          <a:off x="37003" y="1601095"/>
          <a:ext cx="592998" cy="592998"/>
        </a:xfrm>
        <a:prstGeom prst="ellipse">
          <a:avLst/>
        </a:prstGeom>
        <a:solidFill>
          <a:schemeClr val="lt1">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06DF9-F0A8-42C4-8073-753FE7A813F5}" type="datetimeFigureOut">
              <a:rPr lang="en-AU" smtClean="0"/>
              <a:t>19/10/2021</a:t>
            </a:fld>
            <a:endParaRPr lang="en-AU"/>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AU"/>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84118-C42D-41FE-A410-D319179E407E}" type="slidenum">
              <a:rPr lang="en-AU" smtClean="0"/>
              <a:t>‹#›</a:t>
            </a:fld>
            <a:endParaRPr lang="en-AU"/>
          </a:p>
        </p:txBody>
      </p:sp>
    </p:spTree>
    <p:extLst>
      <p:ext uri="{BB962C8B-B14F-4D97-AF65-F5344CB8AC3E}">
        <p14:creationId xmlns:p14="http://schemas.microsoft.com/office/powerpoint/2010/main" val="3075329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8A18E-5CA3-6744-8CEE-C4B6FE2285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889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B0CE6C-6E56-F145-8BC7-55BDAEC668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683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2F44B7-6204-49D6-BDCD-37F2661FD8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996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Opportunity for our </a:t>
            </a:r>
            <a:r>
              <a:rPr lang="en-GB" b="1"/>
              <a:t>Region </a:t>
            </a:r>
            <a:r>
              <a:rPr lang="en-GB"/>
              <a:t>Demonstrate </a:t>
            </a:r>
            <a:r>
              <a:rPr lang="en-GB" dirty="0"/>
              <a:t>innovation at scale – innovative and radical</a:t>
            </a:r>
          </a:p>
          <a:p>
            <a:r>
              <a:rPr lang="en-GB" dirty="0"/>
              <a:t>Solve BIG challenges for our region</a:t>
            </a:r>
          </a:p>
          <a:p>
            <a:r>
              <a:rPr lang="en-GB" dirty="0"/>
              <a:t>Identify public services problems that solving will help address societal challenges</a:t>
            </a:r>
          </a:p>
          <a:p>
            <a:r>
              <a:rPr lang="en-GB" dirty="0"/>
              <a:t>Innovation in procurement </a:t>
            </a:r>
            <a:r>
              <a:rPr lang="en-GB" u="sng" dirty="0"/>
              <a:t>and</a:t>
            </a:r>
            <a:r>
              <a:rPr lang="en-GB" dirty="0"/>
              <a:t> Procurement of Innovation</a:t>
            </a:r>
          </a:p>
          <a:p>
            <a:r>
              <a:rPr lang="en-GB" dirty="0"/>
              <a:t>Collaboration of public / private sector</a:t>
            </a:r>
          </a:p>
          <a:p>
            <a:r>
              <a:rPr lang="en-GB" dirty="0"/>
              <a:t>Creation of new products and services with commercial potential</a:t>
            </a:r>
          </a:p>
          <a:p>
            <a:r>
              <a:rPr lang="en-GB" dirty="0"/>
              <a:t>Produce radical improvements in service delivery</a:t>
            </a:r>
          </a:p>
          <a:p>
            <a:r>
              <a:rPr lang="en-GB" dirty="0"/>
              <a:t>Stimulate economic benefits for the region and local wealth building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2F44B7-6204-49D6-BDCD-37F2661FD8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787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Opportunity for our </a:t>
            </a:r>
            <a:r>
              <a:rPr lang="en-GB" b="1"/>
              <a:t>Region </a:t>
            </a:r>
            <a:r>
              <a:rPr lang="en-GB"/>
              <a:t>Demonstrate </a:t>
            </a:r>
            <a:r>
              <a:rPr lang="en-GB" dirty="0"/>
              <a:t>innovation at scale – innovative and radical</a:t>
            </a:r>
          </a:p>
          <a:p>
            <a:r>
              <a:rPr lang="en-GB" dirty="0"/>
              <a:t>Solve BIG challenges for our region</a:t>
            </a:r>
          </a:p>
          <a:p>
            <a:r>
              <a:rPr lang="en-GB" dirty="0"/>
              <a:t>Identify public services problems that solving will help address societal challenges</a:t>
            </a:r>
          </a:p>
          <a:p>
            <a:r>
              <a:rPr lang="en-GB" dirty="0"/>
              <a:t>Innovation in procurement </a:t>
            </a:r>
            <a:r>
              <a:rPr lang="en-GB" u="sng" dirty="0"/>
              <a:t>and</a:t>
            </a:r>
            <a:r>
              <a:rPr lang="en-GB" dirty="0"/>
              <a:t> Procurement of Innovation</a:t>
            </a:r>
          </a:p>
          <a:p>
            <a:r>
              <a:rPr lang="en-GB" dirty="0"/>
              <a:t>Collaboration of public / private sector</a:t>
            </a:r>
          </a:p>
          <a:p>
            <a:r>
              <a:rPr lang="en-GB" dirty="0"/>
              <a:t>Creation of new products and services with commercial potential</a:t>
            </a:r>
          </a:p>
          <a:p>
            <a:r>
              <a:rPr lang="en-GB" dirty="0"/>
              <a:t>Produce radical improvements in service delivery</a:t>
            </a:r>
          </a:p>
          <a:p>
            <a:r>
              <a:rPr lang="en-GB" dirty="0"/>
              <a:t>Stimulate economic benefits for the region and local wealth building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2F44B7-6204-49D6-BDCD-37F2661FD8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4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85886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586984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452647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06881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94623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60625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8A18E-5CA3-6744-8CEE-C4B6FE2285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606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507998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8A18E-5CA3-6744-8CEE-C4B6FE2285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493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8A18E-5CA3-6744-8CEE-C4B6FE2285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649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8A18E-5CA3-6744-8CEE-C4B6FE2285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151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Opportunity for our </a:t>
            </a:r>
            <a:r>
              <a:rPr lang="en-GB" b="1"/>
              <a:t>Region </a:t>
            </a:r>
            <a:r>
              <a:rPr lang="en-GB"/>
              <a:t>Demonstrate </a:t>
            </a:r>
            <a:r>
              <a:rPr lang="en-GB" dirty="0"/>
              <a:t>innovation at scale – innovative and radical</a:t>
            </a:r>
          </a:p>
          <a:p>
            <a:r>
              <a:rPr lang="en-GB" dirty="0"/>
              <a:t>Solve BIG challenges for our region</a:t>
            </a:r>
          </a:p>
          <a:p>
            <a:r>
              <a:rPr lang="en-GB" dirty="0"/>
              <a:t>Identify public services problems that solving will help address societal challenges</a:t>
            </a:r>
          </a:p>
          <a:p>
            <a:r>
              <a:rPr lang="en-GB" dirty="0"/>
              <a:t>Innovation in procurement </a:t>
            </a:r>
            <a:r>
              <a:rPr lang="en-GB" u="sng" dirty="0"/>
              <a:t>and</a:t>
            </a:r>
            <a:r>
              <a:rPr lang="en-GB" dirty="0"/>
              <a:t> Procurement of Innovation</a:t>
            </a:r>
          </a:p>
          <a:p>
            <a:r>
              <a:rPr lang="en-GB" dirty="0"/>
              <a:t>Collaboration of public / private sector</a:t>
            </a:r>
          </a:p>
          <a:p>
            <a:r>
              <a:rPr lang="en-GB" dirty="0"/>
              <a:t>Creation of new products and services with commercial potential</a:t>
            </a:r>
          </a:p>
          <a:p>
            <a:r>
              <a:rPr lang="en-GB" dirty="0"/>
              <a:t>Produce radical improvements in service delivery</a:t>
            </a:r>
          </a:p>
          <a:p>
            <a:r>
              <a:rPr lang="en-GB" dirty="0"/>
              <a:t>Stimulate economic benefits for the region and local wealth building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2F44B7-6204-49D6-BDCD-37F2661FD8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995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2F44B7-6204-49D6-BDCD-37F2661FD8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790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2F44B7-6204-49D6-BDCD-37F2661FD8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11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2F44B7-6204-49D6-BDCD-37F2661FD8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653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6.jp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8.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8.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1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551467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3172380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180686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63834E-7037-6F4E-9CBC-2B168F7A9A7D}" type="datetimeFigureOut">
              <a:rPr kumimoji="0" lang="en-US" sz="1200" b="0" i="0" u="none" strike="noStrike" kern="1200" cap="none" spc="0" normalizeH="0" baseline="0" noProof="0" smtClean="0">
                <a:ln>
                  <a:noFill/>
                </a:ln>
                <a:solidFill>
                  <a:srgbClr val="0070CD"/>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10/19/2021</a:t>
            </a:fld>
            <a:endParaRPr kumimoji="0" lang="en-US" sz="1200" b="0" i="0" u="none" strike="noStrike" kern="1200" cap="none" spc="0" normalizeH="0" baseline="0" noProof="0" dirty="0">
              <a:ln>
                <a:noFill/>
              </a:ln>
              <a:solidFill>
                <a:srgbClr val="0070CD"/>
              </a:solidFill>
              <a:effectLst/>
              <a:uLnTx/>
              <a:uFillTx/>
              <a:latin typeface="Franklin Gothic Book" panose="020B0503020102020204"/>
              <a:ea typeface="+mn-ea"/>
              <a:cs typeface="+mn-cs"/>
            </a:endParaRP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70CD"/>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1917640-414D-A34D-A395-93678429232C}" type="slidenum">
              <a:rPr kumimoji="0" lang="en-US" sz="1200" b="0" i="0" u="none" strike="noStrike" kern="1200" cap="none" spc="0" normalizeH="0" baseline="0" noProof="0" smtClean="0">
                <a:ln>
                  <a:noFill/>
                </a:ln>
                <a:solidFill>
                  <a:srgbClr val="0070CD"/>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70CD"/>
              </a:solidFill>
              <a:effectLst/>
              <a:uLnTx/>
              <a:uFillTx/>
              <a:latin typeface="Franklin Gothic Book" panose="020B0503020102020204"/>
              <a:ea typeface="+mn-ea"/>
              <a:cs typeface="+mn-cs"/>
            </a:endParaRP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567285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3834E-7037-6F4E-9CBC-2B168F7A9A7D}" type="datetimeFigureOut">
              <a:rPr kumimoji="0" lang="en-US" sz="1200" b="0" i="0" u="none" strike="noStrike" kern="1200" cap="none" spc="0" normalizeH="0" baseline="0" noProof="0" smtClean="0">
                <a:ln>
                  <a:noFill/>
                </a:ln>
                <a:solidFill>
                  <a:srgbClr val="0070CD"/>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10/19/2021</a:t>
            </a:fld>
            <a:endParaRPr kumimoji="0" lang="en-US" sz="1200" b="0" i="0" u="none" strike="noStrike" kern="1200" cap="none" spc="0" normalizeH="0" baseline="0" noProof="0" dirty="0">
              <a:ln>
                <a:noFill/>
              </a:ln>
              <a:solidFill>
                <a:srgbClr val="0070CD"/>
              </a:solidFill>
              <a:effectLst/>
              <a:uLnTx/>
              <a:uFillTx/>
              <a:latin typeface="Franklin Gothic Book" panose="020B05030201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70CD"/>
              </a:solidFill>
              <a:effectLst/>
              <a:uLnTx/>
              <a:uFillTx/>
              <a:latin typeface="Franklin Gothic Book" panose="020B05030201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917640-414D-A34D-A395-93678429232C}" type="slidenum">
              <a:rPr kumimoji="0" lang="en-US" sz="1200" b="0" i="0" u="none" strike="noStrike" kern="1200" cap="none" spc="0" normalizeH="0" baseline="0" noProof="0" smtClean="0">
                <a:ln>
                  <a:noFill/>
                </a:ln>
                <a:solidFill>
                  <a:srgbClr val="0070CD"/>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70CD"/>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22717070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3834E-7037-6F4E-9CBC-2B168F7A9A7D}" type="datetimeFigureOut">
              <a:rPr kumimoji="0" lang="en-US" sz="1200" b="0" i="0" u="none" strike="noStrike" kern="1200" cap="none" spc="0" normalizeH="0" baseline="0" noProof="0" smtClean="0">
                <a:ln>
                  <a:noFill/>
                </a:ln>
                <a:solidFill>
                  <a:srgbClr val="0070CD"/>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10/19/2021</a:t>
            </a:fld>
            <a:endParaRPr kumimoji="0" lang="en-US" sz="1200" b="0" i="0" u="none" strike="noStrike" kern="1200" cap="none" spc="0" normalizeH="0" baseline="0" noProof="0" dirty="0">
              <a:ln>
                <a:noFill/>
              </a:ln>
              <a:solidFill>
                <a:srgbClr val="0070CD"/>
              </a:solidFill>
              <a:effectLst/>
              <a:uLnTx/>
              <a:uFillTx/>
              <a:latin typeface="Franklin Gothic Book" panose="020B05030201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70CD"/>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917640-414D-A34D-A395-93678429232C}" type="slidenum">
              <a:rPr kumimoji="0" lang="en-US" sz="1200" b="0" i="0" u="none" strike="noStrike" kern="1200" cap="none" spc="0" normalizeH="0" baseline="0" noProof="0" smtClean="0">
                <a:ln>
                  <a:noFill/>
                </a:ln>
                <a:solidFill>
                  <a:srgbClr val="0070CD"/>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70CD"/>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245557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3834E-7037-6F4E-9CBC-2B168F7A9A7D}" type="datetimeFigureOut">
              <a:rPr kumimoji="0" lang="en-US" sz="1200" b="0" i="0" u="none" strike="noStrike" kern="1200" cap="none" spc="0" normalizeH="0" baseline="0" noProof="0" smtClean="0">
                <a:ln>
                  <a:noFill/>
                </a:ln>
                <a:solidFill>
                  <a:srgbClr val="0070CD"/>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10/19/2021</a:t>
            </a:fld>
            <a:endParaRPr kumimoji="0" lang="en-US" sz="1200" b="0" i="0" u="none" strike="noStrike" kern="1200" cap="none" spc="0" normalizeH="0" baseline="0" noProof="0" dirty="0">
              <a:ln>
                <a:noFill/>
              </a:ln>
              <a:solidFill>
                <a:srgbClr val="0070CD"/>
              </a:solidFill>
              <a:effectLst/>
              <a:uLnTx/>
              <a:uFillTx/>
              <a:latin typeface="Franklin Gothic Book" panose="020B05030201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70CD"/>
              </a:solidFill>
              <a:effectLst/>
              <a:uLnTx/>
              <a:uFillTx/>
              <a:latin typeface="Franklin Gothic Book" panose="020B05030201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917640-414D-A34D-A395-93678429232C}" type="slidenum">
              <a:rPr kumimoji="0" lang="en-US" sz="1200" b="0" i="0" u="none" strike="noStrike" kern="1200" cap="none" spc="0" normalizeH="0" baseline="0" noProof="0" smtClean="0">
                <a:ln>
                  <a:noFill/>
                </a:ln>
                <a:solidFill>
                  <a:srgbClr val="0070CD"/>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70CD"/>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778442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3834E-7037-6F4E-9CBC-2B168F7A9A7D}" type="datetimeFigureOut">
              <a:rPr kumimoji="0" lang="en-US" sz="1200" b="0" i="0" u="none" strike="noStrike" kern="1200" cap="none" spc="0" normalizeH="0" baseline="0" noProof="0" smtClean="0">
                <a:ln>
                  <a:noFill/>
                </a:ln>
                <a:solidFill>
                  <a:srgbClr val="0070CD"/>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10/19/2021</a:t>
            </a:fld>
            <a:endParaRPr kumimoji="0" lang="en-US" sz="1200" b="0" i="0" u="none" strike="noStrike" kern="1200" cap="none" spc="0" normalizeH="0" baseline="0" noProof="0" dirty="0">
              <a:ln>
                <a:noFill/>
              </a:ln>
              <a:solidFill>
                <a:srgbClr val="0070CD"/>
              </a:solidFill>
              <a:effectLst/>
              <a:uLnTx/>
              <a:uFillTx/>
              <a:latin typeface="Franklin Gothic Book" panose="020B05030201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70CD"/>
              </a:solidFill>
              <a:effectLst/>
              <a:uLnTx/>
              <a:uFillTx/>
              <a:latin typeface="Franklin Gothic Book" panose="020B05030201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917640-414D-A34D-A395-93678429232C}" type="slidenum">
              <a:rPr kumimoji="0" lang="en-US" sz="1200" b="0" i="0" u="none" strike="noStrike" kern="1200" cap="none" spc="0" normalizeH="0" baseline="0" noProof="0" smtClean="0">
                <a:ln>
                  <a:noFill/>
                </a:ln>
                <a:solidFill>
                  <a:srgbClr val="0070CD"/>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70CD"/>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884744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Page 1">
    <p:spTree>
      <p:nvGrpSpPr>
        <p:cNvPr id="1" name=""/>
        <p:cNvGrpSpPr/>
        <p:nvPr/>
      </p:nvGrpSpPr>
      <p:grpSpPr>
        <a:xfrm>
          <a:off x="0" y="0"/>
          <a:ext cx="0" cy="0"/>
          <a:chOff x="0" y="0"/>
          <a:chExt cx="0" cy="0"/>
        </a:xfrm>
      </p:grpSpPr>
      <p:pic>
        <p:nvPicPr>
          <p:cNvPr id="5" name="Picture 4" descr="A picture containing outdoor, sky, tree, building&#10;&#10;Description automatically generated">
            <a:extLst>
              <a:ext uri="{FF2B5EF4-FFF2-40B4-BE49-F238E27FC236}">
                <a16:creationId xmlns:a16="http://schemas.microsoft.com/office/drawing/2014/main" id="{84E8EA3F-01D3-374C-868A-11FC183DD1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892CAD78-A446-8941-AC48-71AD718CEA51}"/>
              </a:ext>
            </a:extLst>
          </p:cNvPr>
          <p:cNvSpPr>
            <a:spLocks noGrp="1"/>
          </p:cNvSpPr>
          <p:nvPr>
            <p:ph type="body" sz="quarter" idx="14" hasCustomPrompt="1"/>
          </p:nvPr>
        </p:nvSpPr>
        <p:spPr>
          <a:xfrm>
            <a:off x="974361" y="989350"/>
            <a:ext cx="10043409" cy="4512039"/>
          </a:xfrm>
          <a:solidFill>
            <a:schemeClr val="bg1">
              <a:alpha val="82000"/>
            </a:schemeClr>
          </a:solidFill>
          <a:ln w="38100" cap="sq">
            <a:solidFill>
              <a:schemeClr val="accent1"/>
            </a:solidFill>
            <a:extLst>
              <a:ext uri="{C807C97D-BFC1-408E-A445-0C87EB9F89A2}">
                <ask:lineSketchStyleProps xmlns:ask="http://schemas.microsoft.com/office/drawing/2018/sketchyshapes" xmlns="" sd="1219033472">
                  <a:custGeom>
                    <a:avLst/>
                    <a:gdLst>
                      <a:gd name="connsiteX0" fmla="*/ 0 w 5527160"/>
                      <a:gd name="connsiteY0" fmla="*/ 0 h 576997"/>
                      <a:gd name="connsiteX1" fmla="*/ 580352 w 5527160"/>
                      <a:gd name="connsiteY1" fmla="*/ 0 h 576997"/>
                      <a:gd name="connsiteX2" fmla="*/ 1326518 w 5527160"/>
                      <a:gd name="connsiteY2" fmla="*/ 0 h 576997"/>
                      <a:gd name="connsiteX3" fmla="*/ 1962142 w 5527160"/>
                      <a:gd name="connsiteY3" fmla="*/ 0 h 576997"/>
                      <a:gd name="connsiteX4" fmla="*/ 2542494 w 5527160"/>
                      <a:gd name="connsiteY4" fmla="*/ 0 h 576997"/>
                      <a:gd name="connsiteX5" fmla="*/ 3288660 w 5527160"/>
                      <a:gd name="connsiteY5" fmla="*/ 0 h 576997"/>
                      <a:gd name="connsiteX6" fmla="*/ 3979555 w 5527160"/>
                      <a:gd name="connsiteY6" fmla="*/ 0 h 576997"/>
                      <a:gd name="connsiteX7" fmla="*/ 4670450 w 5527160"/>
                      <a:gd name="connsiteY7" fmla="*/ 0 h 576997"/>
                      <a:gd name="connsiteX8" fmla="*/ 5527160 w 5527160"/>
                      <a:gd name="connsiteY8" fmla="*/ 0 h 576997"/>
                      <a:gd name="connsiteX9" fmla="*/ 5527160 w 5527160"/>
                      <a:gd name="connsiteY9" fmla="*/ 576997 h 576997"/>
                      <a:gd name="connsiteX10" fmla="*/ 4946808 w 5527160"/>
                      <a:gd name="connsiteY10" fmla="*/ 576997 h 576997"/>
                      <a:gd name="connsiteX11" fmla="*/ 4421728 w 5527160"/>
                      <a:gd name="connsiteY11" fmla="*/ 576997 h 576997"/>
                      <a:gd name="connsiteX12" fmla="*/ 3675561 w 5527160"/>
                      <a:gd name="connsiteY12" fmla="*/ 576997 h 576997"/>
                      <a:gd name="connsiteX13" fmla="*/ 3095210 w 5527160"/>
                      <a:gd name="connsiteY13" fmla="*/ 576997 h 576997"/>
                      <a:gd name="connsiteX14" fmla="*/ 2349043 w 5527160"/>
                      <a:gd name="connsiteY14" fmla="*/ 576997 h 576997"/>
                      <a:gd name="connsiteX15" fmla="*/ 1547605 w 5527160"/>
                      <a:gd name="connsiteY15" fmla="*/ 576997 h 576997"/>
                      <a:gd name="connsiteX16" fmla="*/ 911981 w 5527160"/>
                      <a:gd name="connsiteY16" fmla="*/ 576997 h 576997"/>
                      <a:gd name="connsiteX17" fmla="*/ 0 w 5527160"/>
                      <a:gd name="connsiteY17" fmla="*/ 576997 h 576997"/>
                      <a:gd name="connsiteX18" fmla="*/ 0 w 5527160"/>
                      <a:gd name="connsiteY18" fmla="*/ 0 h 57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27160" h="576997" fill="none" extrusionOk="0">
                        <a:moveTo>
                          <a:pt x="0" y="0"/>
                        </a:moveTo>
                        <a:cubicBezTo>
                          <a:pt x="216891" y="-1593"/>
                          <a:pt x="291636" y="-12022"/>
                          <a:pt x="580352" y="0"/>
                        </a:cubicBezTo>
                        <a:cubicBezTo>
                          <a:pt x="869068" y="12022"/>
                          <a:pt x="1026712" y="34531"/>
                          <a:pt x="1326518" y="0"/>
                        </a:cubicBezTo>
                        <a:cubicBezTo>
                          <a:pt x="1626324" y="-34531"/>
                          <a:pt x="1666450" y="-124"/>
                          <a:pt x="1962142" y="0"/>
                        </a:cubicBezTo>
                        <a:cubicBezTo>
                          <a:pt x="2257834" y="124"/>
                          <a:pt x="2304483" y="-25329"/>
                          <a:pt x="2542494" y="0"/>
                        </a:cubicBezTo>
                        <a:cubicBezTo>
                          <a:pt x="2780505" y="25329"/>
                          <a:pt x="3097581" y="16332"/>
                          <a:pt x="3288660" y="0"/>
                        </a:cubicBezTo>
                        <a:cubicBezTo>
                          <a:pt x="3479739" y="-16332"/>
                          <a:pt x="3777952" y="22882"/>
                          <a:pt x="3979555" y="0"/>
                        </a:cubicBezTo>
                        <a:cubicBezTo>
                          <a:pt x="4181159" y="-22882"/>
                          <a:pt x="4407255" y="17759"/>
                          <a:pt x="4670450" y="0"/>
                        </a:cubicBezTo>
                        <a:cubicBezTo>
                          <a:pt x="4933646" y="-17759"/>
                          <a:pt x="5128227" y="25704"/>
                          <a:pt x="5527160" y="0"/>
                        </a:cubicBezTo>
                        <a:cubicBezTo>
                          <a:pt x="5527544" y="124316"/>
                          <a:pt x="5526428" y="429298"/>
                          <a:pt x="5527160" y="576997"/>
                        </a:cubicBezTo>
                        <a:cubicBezTo>
                          <a:pt x="5386345" y="569727"/>
                          <a:pt x="5165383" y="553502"/>
                          <a:pt x="4946808" y="576997"/>
                        </a:cubicBezTo>
                        <a:cubicBezTo>
                          <a:pt x="4728233" y="600492"/>
                          <a:pt x="4555656" y="589318"/>
                          <a:pt x="4421728" y="576997"/>
                        </a:cubicBezTo>
                        <a:cubicBezTo>
                          <a:pt x="4287800" y="564676"/>
                          <a:pt x="3902005" y="542272"/>
                          <a:pt x="3675561" y="576997"/>
                        </a:cubicBezTo>
                        <a:cubicBezTo>
                          <a:pt x="3449117" y="611722"/>
                          <a:pt x="3271572" y="571546"/>
                          <a:pt x="3095210" y="576997"/>
                        </a:cubicBezTo>
                        <a:cubicBezTo>
                          <a:pt x="2918848" y="582448"/>
                          <a:pt x="2557636" y="570048"/>
                          <a:pt x="2349043" y="576997"/>
                        </a:cubicBezTo>
                        <a:cubicBezTo>
                          <a:pt x="2140450" y="583946"/>
                          <a:pt x="1737032" y="600504"/>
                          <a:pt x="1547605" y="576997"/>
                        </a:cubicBezTo>
                        <a:cubicBezTo>
                          <a:pt x="1358178" y="553490"/>
                          <a:pt x="1220463" y="566646"/>
                          <a:pt x="911981" y="576997"/>
                        </a:cubicBezTo>
                        <a:cubicBezTo>
                          <a:pt x="603499" y="587348"/>
                          <a:pt x="409140" y="564994"/>
                          <a:pt x="0" y="576997"/>
                        </a:cubicBezTo>
                        <a:cubicBezTo>
                          <a:pt x="27917" y="347050"/>
                          <a:pt x="16990" y="122318"/>
                          <a:pt x="0" y="0"/>
                        </a:cubicBezTo>
                        <a:close/>
                      </a:path>
                      <a:path w="5527160" h="576997" stroke="0" extrusionOk="0">
                        <a:moveTo>
                          <a:pt x="0" y="0"/>
                        </a:moveTo>
                        <a:cubicBezTo>
                          <a:pt x="204840" y="-3066"/>
                          <a:pt x="486304" y="21867"/>
                          <a:pt x="635623" y="0"/>
                        </a:cubicBezTo>
                        <a:cubicBezTo>
                          <a:pt x="784942" y="-21867"/>
                          <a:pt x="1005136" y="-22000"/>
                          <a:pt x="1160704" y="0"/>
                        </a:cubicBezTo>
                        <a:cubicBezTo>
                          <a:pt x="1316272" y="22000"/>
                          <a:pt x="1684165" y="28981"/>
                          <a:pt x="1962142" y="0"/>
                        </a:cubicBezTo>
                        <a:cubicBezTo>
                          <a:pt x="2240119" y="-28981"/>
                          <a:pt x="2464443" y="-20435"/>
                          <a:pt x="2597765" y="0"/>
                        </a:cubicBezTo>
                        <a:cubicBezTo>
                          <a:pt x="2731087" y="20435"/>
                          <a:pt x="2967098" y="14506"/>
                          <a:pt x="3233389" y="0"/>
                        </a:cubicBezTo>
                        <a:cubicBezTo>
                          <a:pt x="3499680" y="-14506"/>
                          <a:pt x="3720048" y="22393"/>
                          <a:pt x="4034827" y="0"/>
                        </a:cubicBezTo>
                        <a:cubicBezTo>
                          <a:pt x="4349606" y="-22393"/>
                          <a:pt x="4496426" y="4350"/>
                          <a:pt x="4615179" y="0"/>
                        </a:cubicBezTo>
                        <a:cubicBezTo>
                          <a:pt x="4733932" y="-4350"/>
                          <a:pt x="5273026" y="23807"/>
                          <a:pt x="5527160" y="0"/>
                        </a:cubicBezTo>
                        <a:cubicBezTo>
                          <a:pt x="5554816" y="273285"/>
                          <a:pt x="5535777" y="458461"/>
                          <a:pt x="5527160" y="576997"/>
                        </a:cubicBezTo>
                        <a:cubicBezTo>
                          <a:pt x="5258393" y="585988"/>
                          <a:pt x="5097673" y="586954"/>
                          <a:pt x="4946808" y="576997"/>
                        </a:cubicBezTo>
                        <a:cubicBezTo>
                          <a:pt x="4795943" y="567040"/>
                          <a:pt x="4486177" y="566192"/>
                          <a:pt x="4255913" y="576997"/>
                        </a:cubicBezTo>
                        <a:cubicBezTo>
                          <a:pt x="4025649" y="587802"/>
                          <a:pt x="3770880" y="583804"/>
                          <a:pt x="3620290" y="576997"/>
                        </a:cubicBezTo>
                        <a:cubicBezTo>
                          <a:pt x="3469700" y="570190"/>
                          <a:pt x="3098370" y="595496"/>
                          <a:pt x="2818852" y="576997"/>
                        </a:cubicBezTo>
                        <a:cubicBezTo>
                          <a:pt x="2539334" y="558498"/>
                          <a:pt x="2355666" y="593921"/>
                          <a:pt x="2017413" y="576997"/>
                        </a:cubicBezTo>
                        <a:cubicBezTo>
                          <a:pt x="1679160" y="560073"/>
                          <a:pt x="1562152" y="586247"/>
                          <a:pt x="1437062" y="576997"/>
                        </a:cubicBezTo>
                        <a:cubicBezTo>
                          <a:pt x="1311972" y="567747"/>
                          <a:pt x="1033767" y="546391"/>
                          <a:pt x="746167" y="576997"/>
                        </a:cubicBezTo>
                        <a:cubicBezTo>
                          <a:pt x="458567" y="607603"/>
                          <a:pt x="286741" y="570428"/>
                          <a:pt x="0" y="576997"/>
                        </a:cubicBezTo>
                        <a:cubicBezTo>
                          <a:pt x="8396" y="389686"/>
                          <a:pt x="-27551" y="217989"/>
                          <a:pt x="0" y="0"/>
                        </a:cubicBezTo>
                        <a:close/>
                      </a:path>
                    </a:pathLst>
                  </a:custGeom>
                  <ask:type>
                    <ask:lineSketchNone/>
                  </ask:type>
                </ask:lineSketchStyleProps>
              </a:ext>
            </a:extLst>
          </a:ln>
        </p:spPr>
        <p:txBody>
          <a:bodyPr anchor="ctr">
            <a:normAutofit/>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1" spc="600">
                <a:latin typeface="Century Schoolbook" panose="02040604050505020304" pitchFamily="18" charset="0"/>
              </a:defRPr>
            </a:lvl1pPr>
          </a:lstStyle>
          <a:p>
            <a:r>
              <a:rPr lang="en-US" dirty="0"/>
              <a:t>A NEW IDEA:</a:t>
            </a:r>
          </a:p>
          <a:p>
            <a:r>
              <a:rPr lang="en-US" dirty="0"/>
              <a:t>University FOR Missouri</a:t>
            </a:r>
          </a:p>
          <a:p>
            <a:endParaRPr lang="en-US" dirty="0"/>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dirty="0"/>
              <a:t>With a focus on ‘all things Missouri,’ we will deepen the university’s relationship with—and value to—the people of Missouri from Neosho to Hannibal. The struggles facing Missouri communities are </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dirty="0"/>
              <a:t>challenges that we are ready to tackle.</a:t>
            </a:r>
          </a:p>
          <a:p>
            <a:endParaRPr lang="en-US" dirty="0"/>
          </a:p>
        </p:txBody>
      </p:sp>
    </p:spTree>
    <p:extLst>
      <p:ext uri="{BB962C8B-B14F-4D97-AF65-F5344CB8AC3E}">
        <p14:creationId xmlns:p14="http://schemas.microsoft.com/office/powerpoint/2010/main" val="826474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1BB17B6-49DA-154F-922D-E9BBADEF3FD6}"/>
              </a:ext>
            </a:extLst>
          </p:cNvPr>
          <p:cNvSpPr>
            <a:spLocks noGrp="1"/>
          </p:cNvSpPr>
          <p:nvPr>
            <p:ph idx="1"/>
          </p:nvPr>
        </p:nvSpPr>
        <p:spPr>
          <a:xfrm>
            <a:off x="914400" y="2038866"/>
            <a:ext cx="10295467" cy="3620529"/>
          </a:xfrm>
        </p:spPr>
        <p:txBody>
          <a:bodyPr l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B089E52E-ED70-E54C-8DCA-7248E661CD00}"/>
              </a:ext>
            </a:extLst>
          </p:cNvPr>
          <p:cNvSpPr>
            <a:spLocks noGrp="1"/>
          </p:cNvSpPr>
          <p:nvPr>
            <p:ph type="title" hasCustomPrompt="1"/>
          </p:nvPr>
        </p:nvSpPr>
        <p:spPr>
          <a:xfrm>
            <a:off x="521158" y="596349"/>
            <a:ext cx="11106550" cy="1300586"/>
          </a:xfrm>
          <a:solidFill>
            <a:schemeClr val="bg1">
              <a:alpha val="36000"/>
            </a:schemeClr>
          </a:solidFill>
          <a:ln w="38100">
            <a:solidFill>
              <a:schemeClr val="accent1"/>
            </a:solidFill>
          </a:ln>
        </p:spPr>
        <p:txBody>
          <a:bodyPr wrap="none" lIns="274320" tIns="182880" rIns="274320" bIns="91440">
            <a:noAutofit/>
          </a:bodyPr>
          <a:lstStyle>
            <a:lvl1pPr algn="ctr">
              <a:defRPr/>
            </a:lvl1pPr>
          </a:lstStyle>
          <a:p>
            <a:r>
              <a:rPr lang="en-US" dirty="0"/>
              <a:t>HEADLINE – ARIAL BLACK</a:t>
            </a:r>
            <a:br>
              <a:rPr lang="en-US" dirty="0"/>
            </a:br>
            <a:r>
              <a:rPr lang="en-US" dirty="0"/>
              <a:t> 24-18 PT, 1 or 2 LINES</a:t>
            </a:r>
          </a:p>
        </p:txBody>
      </p:sp>
    </p:spTree>
    <p:extLst>
      <p:ext uri="{BB962C8B-B14F-4D97-AF65-F5344CB8AC3E}">
        <p14:creationId xmlns:p14="http://schemas.microsoft.com/office/powerpoint/2010/main" val="671660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pPr defTabSz="457200"/>
            <a:fld id="{A13B6B82-16B3-DB4D-8D25-C335EC78F6B0}" type="datetimeFigureOut">
              <a:rPr lang="en-US" smtClean="0">
                <a:solidFill>
                  <a:prstClr val="black">
                    <a:tint val="75000"/>
                  </a:prstClr>
                </a:solidFill>
              </a:rPr>
              <a:pPr defTabSz="457200"/>
              <a:t>10/19/2021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8045FEE2-16C9-ED47-BF41-52D0490F8517}"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855978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2454174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defTabSz="457200"/>
            <a:fld id="{A13B6B82-16B3-DB4D-8D25-C335EC78F6B0}" type="datetimeFigureOut">
              <a:rPr lang="en-US" smtClean="0">
                <a:solidFill>
                  <a:prstClr val="black">
                    <a:tint val="75000"/>
                  </a:prstClr>
                </a:solidFill>
              </a:rPr>
              <a:pPr defTabSz="457200"/>
              <a:t>10/19/2021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8045FEE2-16C9-ED47-BF41-52D0490F8517}"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50995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 Co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B97613-E16E-4716-970F-F28284BF6EF2}"/>
              </a:ext>
            </a:extLst>
          </p:cNvPr>
          <p:cNvSpPr>
            <a:spLocks noGrp="1"/>
          </p:cNvSpPr>
          <p:nvPr>
            <p:ph idx="1"/>
          </p:nvPr>
        </p:nvSpPr>
        <p:spPr>
          <a:xfrm>
            <a:off x="838200" y="1825626"/>
            <a:ext cx="10515600" cy="368204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Placeholder 1">
            <a:extLst>
              <a:ext uri="{FF2B5EF4-FFF2-40B4-BE49-F238E27FC236}">
                <a16:creationId xmlns:a16="http://schemas.microsoft.com/office/drawing/2014/main" id="{1398502E-5CEC-48DD-9EBF-763810200055}"/>
              </a:ext>
            </a:extLst>
          </p:cNvPr>
          <p:cNvSpPr>
            <a:spLocks noGrp="1"/>
          </p:cNvSpPr>
          <p:nvPr>
            <p:ph type="title"/>
          </p:nvPr>
        </p:nvSpPr>
        <p:spPr>
          <a:xfrm>
            <a:off x="838200" y="669367"/>
            <a:ext cx="10515600" cy="1021323"/>
          </a:xfrm>
          <a:prstGeom prst="rect">
            <a:avLst/>
          </a:prstGeom>
        </p:spPr>
        <p:txBody>
          <a:bodyPr vert="horz" lIns="91440" tIns="45720" rIns="91440" bIns="45720" rtlCol="0" anchor="t" anchorCtr="0">
            <a:normAutofit/>
          </a:bodyPr>
          <a:lstStyle/>
          <a:p>
            <a:r>
              <a:rPr lang="en-US" dirty="0"/>
              <a:t>Click to edit Master title style</a:t>
            </a:r>
            <a:endParaRPr lang="en-GB" dirty="0"/>
          </a:p>
        </p:txBody>
      </p:sp>
    </p:spTree>
    <p:extLst>
      <p:ext uri="{BB962C8B-B14F-4D97-AF65-F5344CB8AC3E}">
        <p14:creationId xmlns:p14="http://schemas.microsoft.com/office/powerpoint/2010/main" val="440090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A13B6B82-16B3-DB4D-8D25-C335EC78F6B0}" type="datetimeFigureOut">
              <a:rPr lang="en-US" smtClean="0">
                <a:solidFill>
                  <a:prstClr val="black">
                    <a:tint val="75000"/>
                  </a:prstClr>
                </a:solidFill>
              </a:rPr>
              <a:pPr defTabSz="457200"/>
              <a:t>10/19/2021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8045FEE2-16C9-ED47-BF41-52D0490F8517}"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270884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609911" y="1503992"/>
            <a:ext cx="4972176" cy="451342"/>
          </a:xfrm>
        </p:spPr>
        <p:txBody>
          <a:bodyPr lIns="0" tIns="0" rIns="0" bIns="0"/>
          <a:lstStyle>
            <a:lvl1pPr>
              <a:defRPr sz="2933" b="0" i="0">
                <a:solidFill>
                  <a:srgbClr val="3EA3F8"/>
                </a:solidFill>
                <a:latin typeface="Lucida Console"/>
                <a:cs typeface="Lucida Console"/>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a:xfrm>
            <a:off x="2763520" y="4251960"/>
            <a:ext cx="2600960" cy="184666"/>
          </a:xfrm>
        </p:spPr>
        <p:txBody>
          <a:bodyPr lIns="0" tIns="0" rIns="0" bIns="0"/>
          <a:lstStyle>
            <a:lvl1pPr algn="ctr">
              <a:defRPr>
                <a:solidFill>
                  <a:schemeClr val="tx1">
                    <a:tint val="75000"/>
                  </a:schemeClr>
                </a:solidFill>
              </a:defRPr>
            </a:lvl1pPr>
          </a:lstStyle>
          <a:p>
            <a:pPr defTabSz="609630"/>
            <a:endParaRPr lang="nl-NL" sz="1200" kern="0">
              <a:solidFill>
                <a:prstClr val="black">
                  <a:tint val="75000"/>
                </a:prstClr>
              </a:solidFill>
            </a:endParaRPr>
          </a:p>
        </p:txBody>
      </p:sp>
      <p:sp>
        <p:nvSpPr>
          <p:cNvPr id="5" name="Holder 5"/>
          <p:cNvSpPr>
            <a:spLocks noGrp="1"/>
          </p:cNvSpPr>
          <p:nvPr>
            <p:ph type="dt" sz="half" idx="6"/>
          </p:nvPr>
        </p:nvSpPr>
        <p:spPr>
          <a:xfrm>
            <a:off x="406400" y="4251960"/>
            <a:ext cx="1869440" cy="184666"/>
          </a:xfrm>
        </p:spPr>
        <p:txBody>
          <a:bodyPr lIns="0" tIns="0" rIns="0" bIns="0"/>
          <a:lstStyle>
            <a:lvl1pPr algn="l">
              <a:defRPr>
                <a:solidFill>
                  <a:schemeClr val="tx1">
                    <a:tint val="75000"/>
                  </a:schemeClr>
                </a:solidFill>
              </a:defRPr>
            </a:lvl1pPr>
          </a:lstStyle>
          <a:p>
            <a:pPr defTabSz="609630"/>
            <a:fld id="{1D8BD707-D9CF-40AE-B4C6-C98DA3205C09}" type="datetimeFigureOut">
              <a:rPr lang="en-US" sz="1200" kern="0" smtClean="0">
                <a:solidFill>
                  <a:prstClr val="black">
                    <a:tint val="75000"/>
                  </a:prstClr>
                </a:solidFill>
              </a:rPr>
              <a:pPr defTabSz="609630"/>
              <a:t>10/19/2021</a:t>
            </a:fld>
            <a:endParaRPr lang="en-US" sz="1200" kern="0">
              <a:solidFill>
                <a:prstClr val="black">
                  <a:tint val="75000"/>
                </a:prstClr>
              </a:solidFill>
            </a:endParaRPr>
          </a:p>
        </p:txBody>
      </p:sp>
      <p:sp>
        <p:nvSpPr>
          <p:cNvPr id="6" name="Holder 6"/>
          <p:cNvSpPr>
            <a:spLocks noGrp="1"/>
          </p:cNvSpPr>
          <p:nvPr>
            <p:ph type="sldNum" sz="quarter" idx="7"/>
          </p:nvPr>
        </p:nvSpPr>
        <p:spPr>
          <a:xfrm>
            <a:off x="5852161" y="4251960"/>
            <a:ext cx="1869440" cy="184666"/>
          </a:xfrm>
        </p:spPr>
        <p:txBody>
          <a:bodyPr lIns="0" tIns="0" rIns="0" bIns="0"/>
          <a:lstStyle>
            <a:lvl1pPr algn="r">
              <a:defRPr>
                <a:solidFill>
                  <a:schemeClr val="tx1">
                    <a:tint val="75000"/>
                  </a:schemeClr>
                </a:solidFill>
              </a:defRPr>
            </a:lvl1pPr>
          </a:lstStyle>
          <a:p>
            <a:pPr defTabSz="609630"/>
            <a:fld id="{B6F15528-21DE-4FAA-801E-634DDDAF4B2B}" type="slidenum">
              <a:rPr lang="nl-NL" sz="1200" kern="0" smtClean="0">
                <a:solidFill>
                  <a:prstClr val="black">
                    <a:tint val="75000"/>
                  </a:prstClr>
                </a:solidFill>
              </a:rPr>
              <a:pPr defTabSz="609630"/>
              <a:t>‹#›</a:t>
            </a:fld>
            <a:endParaRPr lang="nl-NL" sz="1200" kern="0">
              <a:solidFill>
                <a:prstClr val="black">
                  <a:tint val="75000"/>
                </a:prstClr>
              </a:solidFill>
            </a:endParaRPr>
          </a:p>
        </p:txBody>
      </p:sp>
    </p:spTree>
    <p:extLst>
      <p:ext uri="{BB962C8B-B14F-4D97-AF65-F5344CB8AC3E}">
        <p14:creationId xmlns:p14="http://schemas.microsoft.com/office/powerpoint/2010/main" val="193334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2763520" y="4251960"/>
            <a:ext cx="2600960" cy="184666"/>
          </a:xfrm>
        </p:spPr>
        <p:txBody>
          <a:bodyPr lIns="0" tIns="0" rIns="0" bIns="0"/>
          <a:lstStyle>
            <a:lvl1pPr algn="ctr">
              <a:defRPr>
                <a:solidFill>
                  <a:schemeClr val="tx1">
                    <a:tint val="75000"/>
                  </a:schemeClr>
                </a:solidFill>
              </a:defRPr>
            </a:lvl1pPr>
          </a:lstStyle>
          <a:p>
            <a:pPr defTabSz="609630"/>
            <a:endParaRPr lang="nl-NL" sz="1200" kern="0">
              <a:solidFill>
                <a:prstClr val="black">
                  <a:tint val="75000"/>
                </a:prstClr>
              </a:solidFill>
            </a:endParaRPr>
          </a:p>
        </p:txBody>
      </p:sp>
      <p:sp>
        <p:nvSpPr>
          <p:cNvPr id="3" name="Holder 3"/>
          <p:cNvSpPr>
            <a:spLocks noGrp="1"/>
          </p:cNvSpPr>
          <p:nvPr>
            <p:ph type="dt" sz="half" idx="6"/>
          </p:nvPr>
        </p:nvSpPr>
        <p:spPr>
          <a:xfrm>
            <a:off x="406400" y="4251960"/>
            <a:ext cx="1869440" cy="184666"/>
          </a:xfrm>
        </p:spPr>
        <p:txBody>
          <a:bodyPr lIns="0" tIns="0" rIns="0" bIns="0"/>
          <a:lstStyle>
            <a:lvl1pPr algn="l">
              <a:defRPr>
                <a:solidFill>
                  <a:schemeClr val="tx1">
                    <a:tint val="75000"/>
                  </a:schemeClr>
                </a:solidFill>
              </a:defRPr>
            </a:lvl1pPr>
          </a:lstStyle>
          <a:p>
            <a:pPr defTabSz="609630"/>
            <a:fld id="{1D8BD707-D9CF-40AE-B4C6-C98DA3205C09}" type="datetimeFigureOut">
              <a:rPr lang="en-US" sz="1200" kern="0" smtClean="0">
                <a:solidFill>
                  <a:prstClr val="black">
                    <a:tint val="75000"/>
                  </a:prstClr>
                </a:solidFill>
              </a:rPr>
              <a:pPr defTabSz="609630"/>
              <a:t>10/19/2021</a:t>
            </a:fld>
            <a:endParaRPr lang="en-US" sz="1200" kern="0">
              <a:solidFill>
                <a:prstClr val="black">
                  <a:tint val="75000"/>
                </a:prstClr>
              </a:solidFill>
            </a:endParaRPr>
          </a:p>
        </p:txBody>
      </p:sp>
      <p:sp>
        <p:nvSpPr>
          <p:cNvPr id="4" name="Holder 4"/>
          <p:cNvSpPr>
            <a:spLocks noGrp="1"/>
          </p:cNvSpPr>
          <p:nvPr>
            <p:ph type="sldNum" sz="quarter" idx="7"/>
          </p:nvPr>
        </p:nvSpPr>
        <p:spPr>
          <a:xfrm>
            <a:off x="5852161" y="4251960"/>
            <a:ext cx="1869440" cy="184666"/>
          </a:xfrm>
        </p:spPr>
        <p:txBody>
          <a:bodyPr lIns="0" tIns="0" rIns="0" bIns="0"/>
          <a:lstStyle>
            <a:lvl1pPr algn="r">
              <a:defRPr>
                <a:solidFill>
                  <a:schemeClr val="tx1">
                    <a:tint val="75000"/>
                  </a:schemeClr>
                </a:solidFill>
              </a:defRPr>
            </a:lvl1pPr>
          </a:lstStyle>
          <a:p>
            <a:pPr defTabSz="609630"/>
            <a:fld id="{B6F15528-21DE-4FAA-801E-634DDDAF4B2B}" type="slidenum">
              <a:rPr lang="nl-NL" sz="1200" kern="0" smtClean="0">
                <a:solidFill>
                  <a:prstClr val="black">
                    <a:tint val="75000"/>
                  </a:prstClr>
                </a:solidFill>
              </a:rPr>
              <a:pPr defTabSz="609630"/>
              <a:t>‹#›</a:t>
            </a:fld>
            <a:endParaRPr lang="nl-NL" sz="1200" kern="0">
              <a:solidFill>
                <a:prstClr val="black">
                  <a:tint val="75000"/>
                </a:prstClr>
              </a:solidFill>
            </a:endParaRPr>
          </a:p>
        </p:txBody>
      </p:sp>
    </p:spTree>
    <p:extLst>
      <p:ext uri="{BB962C8B-B14F-4D97-AF65-F5344CB8AC3E}">
        <p14:creationId xmlns:p14="http://schemas.microsoft.com/office/powerpoint/2010/main" val="28515871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102393" y="37427"/>
            <a:ext cx="9987215" cy="287323"/>
          </a:xfrm>
        </p:spPr>
        <p:txBody>
          <a:bodyPr lIns="0" tIns="0" rIns="0" bIns="0"/>
          <a:lstStyle>
            <a:lvl1pPr>
              <a:defRPr sz="1867" b="0" i="0">
                <a:solidFill>
                  <a:schemeClr val="bg1"/>
                </a:solidFill>
                <a:latin typeface="Lucida Console"/>
                <a:cs typeface="Lucida Console"/>
              </a:defRPr>
            </a:lvl1pPr>
          </a:lstStyle>
          <a:p>
            <a:endParaRPr/>
          </a:p>
        </p:txBody>
      </p:sp>
      <p:sp>
        <p:nvSpPr>
          <p:cNvPr id="3" name="Holder 3"/>
          <p:cNvSpPr>
            <a:spLocks noGrp="1"/>
          </p:cNvSpPr>
          <p:nvPr>
            <p:ph type="ftr" sz="quarter" idx="5"/>
          </p:nvPr>
        </p:nvSpPr>
        <p:spPr>
          <a:xfrm>
            <a:off x="2763520" y="4251960"/>
            <a:ext cx="2600960" cy="184666"/>
          </a:xfrm>
        </p:spPr>
        <p:txBody>
          <a:bodyPr lIns="0" tIns="0" rIns="0" bIns="0"/>
          <a:lstStyle>
            <a:lvl1pPr algn="ctr">
              <a:defRPr>
                <a:solidFill>
                  <a:schemeClr val="tx1">
                    <a:tint val="75000"/>
                  </a:schemeClr>
                </a:solidFill>
              </a:defRPr>
            </a:lvl1pPr>
          </a:lstStyle>
          <a:p>
            <a:pPr defTabSz="609630"/>
            <a:endParaRPr lang="nl-NL" sz="1200" kern="0">
              <a:solidFill>
                <a:prstClr val="black">
                  <a:tint val="75000"/>
                </a:prstClr>
              </a:solidFill>
            </a:endParaRPr>
          </a:p>
        </p:txBody>
      </p:sp>
      <p:sp>
        <p:nvSpPr>
          <p:cNvPr id="4" name="Holder 4"/>
          <p:cNvSpPr>
            <a:spLocks noGrp="1"/>
          </p:cNvSpPr>
          <p:nvPr>
            <p:ph type="dt" sz="half" idx="6"/>
          </p:nvPr>
        </p:nvSpPr>
        <p:spPr>
          <a:xfrm>
            <a:off x="406400" y="4251960"/>
            <a:ext cx="1869440" cy="184666"/>
          </a:xfrm>
        </p:spPr>
        <p:txBody>
          <a:bodyPr lIns="0" tIns="0" rIns="0" bIns="0"/>
          <a:lstStyle>
            <a:lvl1pPr algn="l">
              <a:defRPr>
                <a:solidFill>
                  <a:schemeClr val="tx1">
                    <a:tint val="75000"/>
                  </a:schemeClr>
                </a:solidFill>
              </a:defRPr>
            </a:lvl1pPr>
          </a:lstStyle>
          <a:p>
            <a:pPr defTabSz="609630"/>
            <a:fld id="{1D8BD707-D9CF-40AE-B4C6-C98DA3205C09}" type="datetimeFigureOut">
              <a:rPr lang="en-US" sz="1200" kern="0" smtClean="0">
                <a:solidFill>
                  <a:prstClr val="black">
                    <a:tint val="75000"/>
                  </a:prstClr>
                </a:solidFill>
              </a:rPr>
              <a:pPr defTabSz="609630"/>
              <a:t>10/19/2021</a:t>
            </a:fld>
            <a:endParaRPr lang="en-US" sz="1200" kern="0">
              <a:solidFill>
                <a:prstClr val="black">
                  <a:tint val="75000"/>
                </a:prstClr>
              </a:solidFill>
            </a:endParaRPr>
          </a:p>
        </p:txBody>
      </p:sp>
      <p:sp>
        <p:nvSpPr>
          <p:cNvPr id="5" name="Holder 5"/>
          <p:cNvSpPr>
            <a:spLocks noGrp="1"/>
          </p:cNvSpPr>
          <p:nvPr>
            <p:ph type="sldNum" sz="quarter" idx="7"/>
          </p:nvPr>
        </p:nvSpPr>
        <p:spPr>
          <a:xfrm>
            <a:off x="5852161" y="4251960"/>
            <a:ext cx="1869440" cy="184666"/>
          </a:xfrm>
        </p:spPr>
        <p:txBody>
          <a:bodyPr lIns="0" tIns="0" rIns="0" bIns="0"/>
          <a:lstStyle>
            <a:lvl1pPr algn="r">
              <a:defRPr>
                <a:solidFill>
                  <a:schemeClr val="tx1">
                    <a:tint val="75000"/>
                  </a:schemeClr>
                </a:solidFill>
              </a:defRPr>
            </a:lvl1pPr>
          </a:lstStyle>
          <a:p>
            <a:pPr defTabSz="609630"/>
            <a:fld id="{B6F15528-21DE-4FAA-801E-634DDDAF4B2B}" type="slidenum">
              <a:rPr lang="nl-NL" sz="1200" kern="0" smtClean="0">
                <a:solidFill>
                  <a:prstClr val="black">
                    <a:tint val="75000"/>
                  </a:prstClr>
                </a:solidFill>
              </a:rPr>
              <a:pPr defTabSz="609630"/>
              <a:t>‹#›</a:t>
            </a:fld>
            <a:endParaRPr lang="nl-NL" sz="1200" kern="0">
              <a:solidFill>
                <a:prstClr val="black">
                  <a:tint val="75000"/>
                </a:prstClr>
              </a:solidFill>
            </a:endParaRPr>
          </a:p>
        </p:txBody>
      </p:sp>
    </p:spTree>
    <p:extLst>
      <p:ext uri="{BB962C8B-B14F-4D97-AF65-F5344CB8AC3E}">
        <p14:creationId xmlns:p14="http://schemas.microsoft.com/office/powerpoint/2010/main" val="3050459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0984" cy="6858000"/>
          </a:xfrm>
          <a:prstGeom prst="rect">
            <a:avLst/>
          </a:prstGeom>
        </p:spPr>
      </p:pic>
      <p:sp>
        <p:nvSpPr>
          <p:cNvPr id="17" name="bg object 17"/>
          <p:cNvSpPr/>
          <p:nvPr/>
        </p:nvSpPr>
        <p:spPr>
          <a:xfrm>
            <a:off x="1535176" y="2235708"/>
            <a:ext cx="8977207" cy="2201333"/>
          </a:xfrm>
          <a:custGeom>
            <a:avLst/>
            <a:gdLst/>
            <a:ahLst/>
            <a:cxnLst/>
            <a:rect l="l" t="t" r="r" b="b"/>
            <a:pathLst>
              <a:path w="13465810" h="3302000">
                <a:moveTo>
                  <a:pt x="13465302" y="0"/>
                </a:moveTo>
                <a:lnTo>
                  <a:pt x="1834642" y="0"/>
                </a:lnTo>
                <a:lnTo>
                  <a:pt x="0" y="3301746"/>
                </a:lnTo>
                <a:lnTo>
                  <a:pt x="11630647" y="3301746"/>
                </a:lnTo>
                <a:lnTo>
                  <a:pt x="13465302" y="0"/>
                </a:lnTo>
                <a:close/>
              </a:path>
            </a:pathLst>
          </a:custGeom>
          <a:solidFill>
            <a:srgbClr val="FFFFFF">
              <a:alpha val="10194"/>
            </a:srgbClr>
          </a:solidFill>
        </p:spPr>
        <p:txBody>
          <a:bodyPr wrap="square" lIns="0" tIns="0" rIns="0" bIns="0" rtlCol="0"/>
          <a:lstStyle/>
          <a:p>
            <a:pPr marL="0" marR="0" lvl="0" indent="0" defTabSz="60963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endParaRPr>
          </a:p>
        </p:txBody>
      </p:sp>
      <p:pic>
        <p:nvPicPr>
          <p:cNvPr id="18" name="bg object 18"/>
          <p:cNvPicPr/>
          <p:nvPr/>
        </p:nvPicPr>
        <p:blipFill>
          <a:blip r:embed="rId3" cstate="print"/>
          <a:stretch>
            <a:fillRect/>
          </a:stretch>
        </p:blipFill>
        <p:spPr>
          <a:xfrm>
            <a:off x="419744" y="1124746"/>
            <a:ext cx="3623445" cy="5564149"/>
          </a:xfrm>
          <a:prstGeom prst="rect">
            <a:avLst/>
          </a:prstGeom>
        </p:spPr>
      </p:pic>
      <p:pic>
        <p:nvPicPr>
          <p:cNvPr id="19" name="bg object 19"/>
          <p:cNvPicPr/>
          <p:nvPr/>
        </p:nvPicPr>
        <p:blipFill>
          <a:blip r:embed="rId4" cstate="print"/>
          <a:stretch>
            <a:fillRect/>
          </a:stretch>
        </p:blipFill>
        <p:spPr>
          <a:xfrm>
            <a:off x="7907740" y="164643"/>
            <a:ext cx="3623451" cy="5564147"/>
          </a:xfrm>
          <a:prstGeom prst="rect">
            <a:avLst/>
          </a:prstGeom>
        </p:spPr>
      </p:pic>
      <p:pic>
        <p:nvPicPr>
          <p:cNvPr id="20" name="bg object 20"/>
          <p:cNvPicPr/>
          <p:nvPr/>
        </p:nvPicPr>
        <p:blipFill>
          <a:blip r:embed="rId5" cstate="print"/>
          <a:stretch>
            <a:fillRect/>
          </a:stretch>
        </p:blipFill>
        <p:spPr>
          <a:xfrm>
            <a:off x="1151128" y="1"/>
            <a:ext cx="10186415" cy="6844275"/>
          </a:xfrm>
          <a:prstGeom prst="rect">
            <a:avLst/>
          </a:prstGeom>
        </p:spPr>
      </p:pic>
      <p:sp>
        <p:nvSpPr>
          <p:cNvPr id="21" name="bg object 21"/>
          <p:cNvSpPr/>
          <p:nvPr/>
        </p:nvSpPr>
        <p:spPr>
          <a:xfrm>
            <a:off x="384674" y="207608"/>
            <a:ext cx="2112010" cy="1457113"/>
          </a:xfrm>
          <a:custGeom>
            <a:avLst/>
            <a:gdLst/>
            <a:ahLst/>
            <a:cxnLst/>
            <a:rect l="l" t="t" r="r" b="b"/>
            <a:pathLst>
              <a:path w="3168015" h="2185670">
                <a:moveTo>
                  <a:pt x="45653" y="1494864"/>
                </a:moveTo>
                <a:lnTo>
                  <a:pt x="6537" y="1520355"/>
                </a:lnTo>
                <a:lnTo>
                  <a:pt x="0" y="1549864"/>
                </a:lnTo>
                <a:lnTo>
                  <a:pt x="1757" y="1559486"/>
                </a:lnTo>
                <a:lnTo>
                  <a:pt x="283108" y="2107587"/>
                </a:lnTo>
                <a:lnTo>
                  <a:pt x="380339" y="2176687"/>
                </a:lnTo>
                <a:lnTo>
                  <a:pt x="409524" y="2185252"/>
                </a:lnTo>
                <a:lnTo>
                  <a:pt x="425288" y="2183029"/>
                </a:lnTo>
                <a:lnTo>
                  <a:pt x="520153" y="2136123"/>
                </a:lnTo>
                <a:lnTo>
                  <a:pt x="550805" y="2094711"/>
                </a:lnTo>
                <a:lnTo>
                  <a:pt x="550393" y="2078567"/>
                </a:lnTo>
                <a:lnTo>
                  <a:pt x="413486" y="2078567"/>
                </a:lnTo>
                <a:lnTo>
                  <a:pt x="365747" y="2049598"/>
                </a:lnTo>
                <a:lnTo>
                  <a:pt x="94424" y="1523056"/>
                </a:lnTo>
                <a:lnTo>
                  <a:pt x="64960" y="1497720"/>
                </a:lnTo>
                <a:lnTo>
                  <a:pt x="55152" y="1495305"/>
                </a:lnTo>
                <a:lnTo>
                  <a:pt x="45653" y="1494864"/>
                </a:lnTo>
                <a:close/>
              </a:path>
              <a:path w="3168015" h="2185670">
                <a:moveTo>
                  <a:pt x="638673" y="2075049"/>
                </a:moveTo>
                <a:lnTo>
                  <a:pt x="550303" y="2075049"/>
                </a:lnTo>
                <a:lnTo>
                  <a:pt x="565753" y="2087007"/>
                </a:lnTo>
                <a:lnTo>
                  <a:pt x="582460" y="2092629"/>
                </a:lnTo>
                <a:lnTo>
                  <a:pt x="600424" y="2091912"/>
                </a:lnTo>
                <a:lnTo>
                  <a:pt x="619645" y="2084854"/>
                </a:lnTo>
                <a:lnTo>
                  <a:pt x="638673" y="2075049"/>
                </a:lnTo>
                <a:close/>
              </a:path>
              <a:path w="3168015" h="2185670">
                <a:moveTo>
                  <a:pt x="345197" y="1632332"/>
                </a:moveTo>
                <a:lnTo>
                  <a:pt x="310930" y="1649990"/>
                </a:lnTo>
                <a:lnTo>
                  <a:pt x="299261" y="1686475"/>
                </a:lnTo>
                <a:lnTo>
                  <a:pt x="301067" y="1695946"/>
                </a:lnTo>
                <a:lnTo>
                  <a:pt x="304850" y="1705276"/>
                </a:lnTo>
                <a:lnTo>
                  <a:pt x="456730" y="2000030"/>
                </a:lnTo>
                <a:lnTo>
                  <a:pt x="451586" y="2058946"/>
                </a:lnTo>
                <a:lnTo>
                  <a:pt x="413486" y="2078567"/>
                </a:lnTo>
                <a:lnTo>
                  <a:pt x="550393" y="2078567"/>
                </a:lnTo>
                <a:lnTo>
                  <a:pt x="550303" y="2075049"/>
                </a:lnTo>
                <a:lnTo>
                  <a:pt x="638673" y="2075049"/>
                </a:lnTo>
                <a:lnTo>
                  <a:pt x="703249" y="2041775"/>
                </a:lnTo>
                <a:lnTo>
                  <a:pt x="728115" y="2012757"/>
                </a:lnTo>
                <a:lnTo>
                  <a:pt x="731100" y="1985311"/>
                </a:lnTo>
                <a:lnTo>
                  <a:pt x="594474" y="1985311"/>
                </a:lnTo>
                <a:lnTo>
                  <a:pt x="546176" y="1955288"/>
                </a:lnTo>
                <a:lnTo>
                  <a:pt x="393750" y="1659467"/>
                </a:lnTo>
                <a:lnTo>
                  <a:pt x="364566" y="1634664"/>
                </a:lnTo>
                <a:lnTo>
                  <a:pt x="354809" y="1632509"/>
                </a:lnTo>
                <a:lnTo>
                  <a:pt x="345197" y="1632332"/>
                </a:lnTo>
                <a:close/>
              </a:path>
              <a:path w="3168015" h="2185670">
                <a:moveTo>
                  <a:pt x="405934" y="1309131"/>
                </a:moveTo>
                <a:lnTo>
                  <a:pt x="371902" y="1326752"/>
                </a:lnTo>
                <a:lnTo>
                  <a:pt x="359843" y="1364443"/>
                </a:lnTo>
                <a:lnTo>
                  <a:pt x="361599" y="1374065"/>
                </a:lnTo>
                <a:lnTo>
                  <a:pt x="365366" y="1383445"/>
                </a:lnTo>
                <a:lnTo>
                  <a:pt x="635596" y="1907866"/>
                </a:lnTo>
                <a:lnTo>
                  <a:pt x="631520" y="1966223"/>
                </a:lnTo>
                <a:lnTo>
                  <a:pt x="594474" y="1985311"/>
                </a:lnTo>
                <a:lnTo>
                  <a:pt x="731100" y="1985311"/>
                </a:lnTo>
                <a:lnTo>
                  <a:pt x="736257" y="1909568"/>
                </a:lnTo>
                <a:lnTo>
                  <a:pt x="736740" y="1898564"/>
                </a:lnTo>
                <a:lnTo>
                  <a:pt x="736344" y="1889269"/>
                </a:lnTo>
                <a:lnTo>
                  <a:pt x="454787" y="1336023"/>
                </a:lnTo>
                <a:lnTo>
                  <a:pt x="425462" y="1311627"/>
                </a:lnTo>
                <a:lnTo>
                  <a:pt x="415570" y="1309398"/>
                </a:lnTo>
                <a:lnTo>
                  <a:pt x="405934" y="1309131"/>
                </a:lnTo>
                <a:close/>
              </a:path>
              <a:path w="3168015" h="2185670">
                <a:moveTo>
                  <a:pt x="698296" y="1158481"/>
                </a:moveTo>
                <a:lnTo>
                  <a:pt x="664365" y="1175961"/>
                </a:lnTo>
                <a:lnTo>
                  <a:pt x="652832" y="1212718"/>
                </a:lnTo>
                <a:lnTo>
                  <a:pt x="654574" y="1222072"/>
                </a:lnTo>
                <a:lnTo>
                  <a:pt x="974839" y="1845573"/>
                </a:lnTo>
                <a:lnTo>
                  <a:pt x="1004290" y="1870249"/>
                </a:lnTo>
                <a:lnTo>
                  <a:pt x="1023720" y="1872535"/>
                </a:lnTo>
                <a:lnTo>
                  <a:pt x="1033074" y="1870792"/>
                </a:lnTo>
                <a:lnTo>
                  <a:pt x="1063309" y="1846819"/>
                </a:lnTo>
                <a:lnTo>
                  <a:pt x="1070079" y="1817758"/>
                </a:lnTo>
                <a:lnTo>
                  <a:pt x="1068434" y="1808349"/>
                </a:lnTo>
                <a:lnTo>
                  <a:pt x="1064793" y="1799218"/>
                </a:lnTo>
                <a:lnTo>
                  <a:pt x="928992" y="1535680"/>
                </a:lnTo>
                <a:lnTo>
                  <a:pt x="1100463" y="1447326"/>
                </a:lnTo>
                <a:lnTo>
                  <a:pt x="882129" y="1447326"/>
                </a:lnTo>
                <a:lnTo>
                  <a:pt x="747153" y="1185376"/>
                </a:lnTo>
                <a:lnTo>
                  <a:pt x="741843" y="1177106"/>
                </a:lnTo>
                <a:lnTo>
                  <a:pt x="735187" y="1170280"/>
                </a:lnTo>
                <a:lnTo>
                  <a:pt x="727183" y="1164900"/>
                </a:lnTo>
                <a:lnTo>
                  <a:pt x="717829" y="1160967"/>
                </a:lnTo>
                <a:lnTo>
                  <a:pt x="707935" y="1158745"/>
                </a:lnTo>
                <a:lnTo>
                  <a:pt x="698296" y="1158481"/>
                </a:lnTo>
                <a:close/>
              </a:path>
              <a:path w="3168015" h="2185670">
                <a:moveTo>
                  <a:pt x="1311389" y="1396615"/>
                </a:moveTo>
                <a:lnTo>
                  <a:pt x="1198880" y="1396615"/>
                </a:lnTo>
                <a:lnTo>
                  <a:pt x="1334681" y="1660153"/>
                </a:lnTo>
                <a:lnTo>
                  <a:pt x="1363611" y="1685096"/>
                </a:lnTo>
                <a:lnTo>
                  <a:pt x="1382907" y="1687456"/>
                </a:lnTo>
                <a:lnTo>
                  <a:pt x="1392495" y="1685590"/>
                </a:lnTo>
                <a:lnTo>
                  <a:pt x="1426184" y="1652507"/>
                </a:lnTo>
                <a:lnTo>
                  <a:pt x="1428805" y="1634664"/>
                </a:lnTo>
                <a:lnTo>
                  <a:pt x="1428773" y="1632332"/>
                </a:lnTo>
                <a:lnTo>
                  <a:pt x="1427222" y="1623473"/>
                </a:lnTo>
                <a:lnTo>
                  <a:pt x="1423581" y="1614344"/>
                </a:lnTo>
                <a:lnTo>
                  <a:pt x="1311389" y="1396615"/>
                </a:lnTo>
                <a:close/>
              </a:path>
              <a:path w="3168015" h="2185670">
                <a:moveTo>
                  <a:pt x="1058478" y="972881"/>
                </a:moveTo>
                <a:lnTo>
                  <a:pt x="1024212" y="990539"/>
                </a:lnTo>
                <a:lnTo>
                  <a:pt x="1012675" y="1027286"/>
                </a:lnTo>
                <a:lnTo>
                  <a:pt x="1014421" y="1036645"/>
                </a:lnTo>
                <a:lnTo>
                  <a:pt x="1018095" y="1045765"/>
                </a:lnTo>
                <a:lnTo>
                  <a:pt x="1153071" y="1307715"/>
                </a:lnTo>
                <a:lnTo>
                  <a:pt x="882129" y="1447326"/>
                </a:lnTo>
                <a:lnTo>
                  <a:pt x="1100463" y="1447326"/>
                </a:lnTo>
                <a:lnTo>
                  <a:pt x="1198880" y="1396615"/>
                </a:lnTo>
                <a:lnTo>
                  <a:pt x="1311389" y="1396615"/>
                </a:lnTo>
                <a:lnTo>
                  <a:pt x="1107541" y="1001010"/>
                </a:lnTo>
                <a:lnTo>
                  <a:pt x="1077950" y="975407"/>
                </a:lnTo>
                <a:lnTo>
                  <a:pt x="1068134" y="973137"/>
                </a:lnTo>
                <a:lnTo>
                  <a:pt x="1058478" y="972881"/>
                </a:lnTo>
                <a:close/>
              </a:path>
              <a:path w="3168015" h="2185670">
                <a:moveTo>
                  <a:pt x="1549003" y="724807"/>
                </a:moveTo>
                <a:lnTo>
                  <a:pt x="1503784" y="741849"/>
                </a:lnTo>
                <a:lnTo>
                  <a:pt x="1489825" y="769962"/>
                </a:lnTo>
                <a:lnTo>
                  <a:pt x="1490459" y="787942"/>
                </a:lnTo>
                <a:lnTo>
                  <a:pt x="1624901" y="1488487"/>
                </a:lnTo>
                <a:lnTo>
                  <a:pt x="1626069" y="1495040"/>
                </a:lnTo>
                <a:lnTo>
                  <a:pt x="1650951" y="1527859"/>
                </a:lnTo>
                <a:lnTo>
                  <a:pt x="1679741" y="1534413"/>
                </a:lnTo>
                <a:lnTo>
                  <a:pt x="1689565" y="1532491"/>
                </a:lnTo>
                <a:lnTo>
                  <a:pt x="1721002" y="1507677"/>
                </a:lnTo>
                <a:lnTo>
                  <a:pt x="1727847" y="1490938"/>
                </a:lnTo>
                <a:lnTo>
                  <a:pt x="1726018" y="1484766"/>
                </a:lnTo>
                <a:lnTo>
                  <a:pt x="1698142" y="1335579"/>
                </a:lnTo>
                <a:lnTo>
                  <a:pt x="1899665" y="1231731"/>
                </a:lnTo>
                <a:lnTo>
                  <a:pt x="1678736" y="1231731"/>
                </a:lnTo>
                <a:lnTo>
                  <a:pt x="1623822" y="937891"/>
                </a:lnTo>
                <a:lnTo>
                  <a:pt x="1762517" y="937891"/>
                </a:lnTo>
                <a:lnTo>
                  <a:pt x="1574546" y="738260"/>
                </a:lnTo>
                <a:lnTo>
                  <a:pt x="1562411" y="728987"/>
                </a:lnTo>
                <a:lnTo>
                  <a:pt x="1549003" y="724807"/>
                </a:lnTo>
                <a:close/>
              </a:path>
              <a:path w="3168015" h="2185670">
                <a:moveTo>
                  <a:pt x="2038203" y="1230677"/>
                </a:moveTo>
                <a:lnTo>
                  <a:pt x="1901710" y="1230677"/>
                </a:lnTo>
                <a:lnTo>
                  <a:pt x="1999030" y="1333217"/>
                </a:lnTo>
                <a:lnTo>
                  <a:pt x="2012648" y="1344070"/>
                </a:lnTo>
                <a:lnTo>
                  <a:pt x="2027366" y="1349255"/>
                </a:lnTo>
                <a:lnTo>
                  <a:pt x="2043180" y="1348770"/>
                </a:lnTo>
                <a:lnTo>
                  <a:pt x="2078850" y="1323712"/>
                </a:lnTo>
                <a:lnTo>
                  <a:pt x="2084628" y="1295390"/>
                </a:lnTo>
                <a:lnTo>
                  <a:pt x="2082775" y="1285946"/>
                </a:lnTo>
                <a:lnTo>
                  <a:pt x="2078977" y="1276626"/>
                </a:lnTo>
                <a:lnTo>
                  <a:pt x="2076792" y="1272384"/>
                </a:lnTo>
                <a:lnTo>
                  <a:pt x="2073808" y="1268345"/>
                </a:lnTo>
                <a:lnTo>
                  <a:pt x="2070036" y="1264484"/>
                </a:lnTo>
                <a:lnTo>
                  <a:pt x="2038203" y="1230677"/>
                </a:lnTo>
                <a:close/>
              </a:path>
              <a:path w="3168015" h="2185670">
                <a:moveTo>
                  <a:pt x="1762517" y="937891"/>
                </a:moveTo>
                <a:lnTo>
                  <a:pt x="1623822" y="937891"/>
                </a:lnTo>
                <a:lnTo>
                  <a:pt x="1829142" y="1154223"/>
                </a:lnTo>
                <a:lnTo>
                  <a:pt x="1678736" y="1231731"/>
                </a:lnTo>
                <a:lnTo>
                  <a:pt x="1899665" y="1231731"/>
                </a:lnTo>
                <a:lnTo>
                  <a:pt x="1901710" y="1230677"/>
                </a:lnTo>
                <a:lnTo>
                  <a:pt x="2038203" y="1230677"/>
                </a:lnTo>
                <a:lnTo>
                  <a:pt x="1762517" y="937891"/>
                </a:lnTo>
                <a:close/>
              </a:path>
              <a:path w="3168015" h="2185670">
                <a:moveTo>
                  <a:pt x="2284131" y="509647"/>
                </a:moveTo>
                <a:lnTo>
                  <a:pt x="2170277" y="509647"/>
                </a:lnTo>
                <a:lnTo>
                  <a:pt x="2463419" y="1078518"/>
                </a:lnTo>
                <a:lnTo>
                  <a:pt x="2492870" y="1103194"/>
                </a:lnTo>
                <a:lnTo>
                  <a:pt x="2512566" y="1105350"/>
                </a:lnTo>
                <a:lnTo>
                  <a:pt x="2522254" y="1103434"/>
                </a:lnTo>
                <a:lnTo>
                  <a:pt x="2552384" y="1079704"/>
                </a:lnTo>
                <a:lnTo>
                  <a:pt x="2558902" y="1051005"/>
                </a:lnTo>
                <a:lnTo>
                  <a:pt x="2557150" y="1041507"/>
                </a:lnTo>
                <a:lnTo>
                  <a:pt x="2553385" y="1032163"/>
                </a:lnTo>
                <a:lnTo>
                  <a:pt x="2284131" y="509647"/>
                </a:lnTo>
                <a:close/>
              </a:path>
              <a:path w="3168015" h="2185670">
                <a:moveTo>
                  <a:pt x="2394356" y="281669"/>
                </a:moveTo>
                <a:lnTo>
                  <a:pt x="1945601" y="512911"/>
                </a:lnTo>
                <a:lnTo>
                  <a:pt x="2007501" y="633040"/>
                </a:lnTo>
                <a:lnTo>
                  <a:pt x="2012904" y="641534"/>
                </a:lnTo>
                <a:lnTo>
                  <a:pt x="2046450" y="659996"/>
                </a:lnTo>
                <a:lnTo>
                  <a:pt x="2056061" y="660169"/>
                </a:lnTo>
                <a:lnTo>
                  <a:pt x="2065532" y="658363"/>
                </a:lnTo>
                <a:lnTo>
                  <a:pt x="2095757" y="634584"/>
                </a:lnTo>
                <a:lnTo>
                  <a:pt x="2100196" y="596556"/>
                </a:lnTo>
                <a:lnTo>
                  <a:pt x="2080323" y="556002"/>
                </a:lnTo>
                <a:lnTo>
                  <a:pt x="2170277" y="509647"/>
                </a:lnTo>
                <a:lnTo>
                  <a:pt x="2284131" y="509647"/>
                </a:lnTo>
                <a:lnTo>
                  <a:pt x="2260244" y="463292"/>
                </a:lnTo>
                <a:lnTo>
                  <a:pt x="2350211" y="416937"/>
                </a:lnTo>
                <a:lnTo>
                  <a:pt x="2461445" y="416937"/>
                </a:lnTo>
                <a:lnTo>
                  <a:pt x="2460569" y="412197"/>
                </a:lnTo>
                <a:lnTo>
                  <a:pt x="2456802" y="402853"/>
                </a:lnTo>
                <a:lnTo>
                  <a:pt x="2394356" y="281669"/>
                </a:lnTo>
                <a:close/>
              </a:path>
              <a:path w="3168015" h="2185670">
                <a:moveTo>
                  <a:pt x="2461445" y="416937"/>
                </a:moveTo>
                <a:lnTo>
                  <a:pt x="2350211" y="416937"/>
                </a:lnTo>
                <a:lnTo>
                  <a:pt x="2366835" y="449221"/>
                </a:lnTo>
                <a:lnTo>
                  <a:pt x="2396426" y="473478"/>
                </a:lnTo>
                <a:lnTo>
                  <a:pt x="2416286" y="475803"/>
                </a:lnTo>
                <a:lnTo>
                  <a:pt x="2425880" y="473997"/>
                </a:lnTo>
                <a:lnTo>
                  <a:pt x="2455808" y="450393"/>
                </a:lnTo>
                <a:lnTo>
                  <a:pt x="2462325" y="421695"/>
                </a:lnTo>
                <a:lnTo>
                  <a:pt x="2461445" y="416937"/>
                </a:lnTo>
                <a:close/>
              </a:path>
              <a:path w="3168015" h="2185670">
                <a:moveTo>
                  <a:pt x="3148652" y="109902"/>
                </a:moveTo>
                <a:lnTo>
                  <a:pt x="2978543" y="109902"/>
                </a:lnTo>
                <a:lnTo>
                  <a:pt x="3043796" y="127352"/>
                </a:lnTo>
                <a:lnTo>
                  <a:pt x="3060471" y="159711"/>
                </a:lnTo>
                <a:lnTo>
                  <a:pt x="2919514" y="509990"/>
                </a:lnTo>
                <a:lnTo>
                  <a:pt x="2916999" y="519911"/>
                </a:lnTo>
                <a:lnTo>
                  <a:pt x="2916958" y="530396"/>
                </a:lnTo>
                <a:lnTo>
                  <a:pt x="2919389" y="541448"/>
                </a:lnTo>
                <a:lnTo>
                  <a:pt x="2962198" y="626627"/>
                </a:lnTo>
                <a:lnTo>
                  <a:pt x="3001059" y="653440"/>
                </a:lnTo>
                <a:lnTo>
                  <a:pt x="3010714" y="653697"/>
                </a:lnTo>
                <a:lnTo>
                  <a:pt x="3020209" y="651944"/>
                </a:lnTo>
                <a:lnTo>
                  <a:pt x="3050035" y="628219"/>
                </a:lnTo>
                <a:lnTo>
                  <a:pt x="3054790" y="590010"/>
                </a:lnTo>
                <a:lnTo>
                  <a:pt x="3022841" y="525979"/>
                </a:lnTo>
                <a:lnTo>
                  <a:pt x="3165259" y="172018"/>
                </a:lnTo>
                <a:lnTo>
                  <a:pt x="3167661" y="163615"/>
                </a:lnTo>
                <a:lnTo>
                  <a:pt x="3167897" y="154733"/>
                </a:lnTo>
                <a:lnTo>
                  <a:pt x="3165966" y="145375"/>
                </a:lnTo>
                <a:lnTo>
                  <a:pt x="3161868" y="135543"/>
                </a:lnTo>
                <a:lnTo>
                  <a:pt x="3148652" y="109902"/>
                </a:lnTo>
                <a:close/>
              </a:path>
              <a:path w="3168015" h="2185670">
                <a:moveTo>
                  <a:pt x="2950515" y="0"/>
                </a:moveTo>
                <a:lnTo>
                  <a:pt x="2911871" y="16940"/>
                </a:lnTo>
                <a:lnTo>
                  <a:pt x="2748622" y="404504"/>
                </a:lnTo>
                <a:lnTo>
                  <a:pt x="2746496" y="412886"/>
                </a:lnTo>
                <a:lnTo>
                  <a:pt x="2746575" y="421973"/>
                </a:lnTo>
                <a:lnTo>
                  <a:pt x="2766190" y="458744"/>
                </a:lnTo>
                <a:lnTo>
                  <a:pt x="2803321" y="470082"/>
                </a:lnTo>
                <a:lnTo>
                  <a:pt x="2812251" y="468495"/>
                </a:lnTo>
                <a:lnTo>
                  <a:pt x="2846374" y="434450"/>
                </a:lnTo>
                <a:lnTo>
                  <a:pt x="2978543" y="109902"/>
                </a:lnTo>
                <a:lnTo>
                  <a:pt x="3148652" y="109902"/>
                </a:lnTo>
                <a:lnTo>
                  <a:pt x="3122536" y="59229"/>
                </a:lnTo>
                <a:lnTo>
                  <a:pt x="3090037" y="33727"/>
                </a:lnTo>
                <a:lnTo>
                  <a:pt x="2958147" y="923"/>
                </a:lnTo>
                <a:lnTo>
                  <a:pt x="2950515" y="0"/>
                </a:lnTo>
                <a:close/>
              </a:path>
              <a:path w="3168015" h="2185670">
                <a:moveTo>
                  <a:pt x="3079810" y="706235"/>
                </a:moveTo>
                <a:lnTo>
                  <a:pt x="3045548" y="723893"/>
                </a:lnTo>
                <a:lnTo>
                  <a:pt x="3034290" y="761172"/>
                </a:lnTo>
                <a:lnTo>
                  <a:pt x="3036147" y="770743"/>
                </a:lnTo>
                <a:lnTo>
                  <a:pt x="3059943" y="801007"/>
                </a:lnTo>
                <a:lnTo>
                  <a:pt x="3088495" y="807241"/>
                </a:lnTo>
                <a:lnTo>
                  <a:pt x="3097966" y="805440"/>
                </a:lnTo>
                <a:lnTo>
                  <a:pt x="3128198" y="781658"/>
                </a:lnTo>
                <a:lnTo>
                  <a:pt x="3134431" y="753098"/>
                </a:lnTo>
                <a:lnTo>
                  <a:pt x="3132629" y="743627"/>
                </a:lnTo>
                <a:lnTo>
                  <a:pt x="3108697" y="713102"/>
                </a:lnTo>
                <a:lnTo>
                  <a:pt x="3079810" y="706235"/>
                </a:lnTo>
                <a:close/>
              </a:path>
            </a:pathLst>
          </a:custGeom>
          <a:solidFill>
            <a:srgbClr val="FFFFFF"/>
          </a:solidFill>
        </p:spPr>
        <p:txBody>
          <a:bodyPr wrap="square" lIns="0" tIns="0" rIns="0" bIns="0" rtlCol="0"/>
          <a:lstStyle/>
          <a:p>
            <a:pPr marL="0" marR="0" lvl="0" indent="0" defTabSz="60963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endParaRPr>
          </a:p>
        </p:txBody>
      </p:sp>
      <p:sp>
        <p:nvSpPr>
          <p:cNvPr id="2" name="Holder 2"/>
          <p:cNvSpPr>
            <a:spLocks noGrp="1"/>
          </p:cNvSpPr>
          <p:nvPr>
            <p:ph type="title"/>
          </p:nvPr>
        </p:nvSpPr>
        <p:spPr>
          <a:xfrm>
            <a:off x="3057755" y="321706"/>
            <a:ext cx="6076488" cy="410433"/>
          </a:xfrm>
        </p:spPr>
        <p:txBody>
          <a:bodyPr lIns="0" tIns="0" rIns="0" bIns="0"/>
          <a:lstStyle>
            <a:lvl1pPr>
              <a:defRPr sz="2667" b="0" i="0">
                <a:solidFill>
                  <a:schemeClr val="bg1"/>
                </a:solidFill>
                <a:latin typeface="Lucida Console"/>
                <a:cs typeface="Lucida Console"/>
              </a:defRPr>
            </a:lvl1pPr>
          </a:lstStyle>
          <a:p>
            <a:endParaRPr/>
          </a:p>
        </p:txBody>
      </p:sp>
      <p:sp>
        <p:nvSpPr>
          <p:cNvPr id="3" name="Holder 3"/>
          <p:cNvSpPr>
            <a:spLocks noGrp="1"/>
          </p:cNvSpPr>
          <p:nvPr>
            <p:ph type="ftr" sz="quarter" idx="5"/>
          </p:nvPr>
        </p:nvSpPr>
        <p:spPr>
          <a:xfrm>
            <a:off x="2763520" y="4251960"/>
            <a:ext cx="2600960" cy="184666"/>
          </a:xfrm>
        </p:spPr>
        <p:txBody>
          <a:bodyPr lIns="0" tIns="0" rIns="0" bIns="0"/>
          <a:lstStyle>
            <a:lvl1pPr algn="ctr">
              <a:defRPr>
                <a:solidFill>
                  <a:schemeClr val="tx1">
                    <a:tint val="75000"/>
                  </a:schemeClr>
                </a:solidFill>
              </a:defRPr>
            </a:lvl1pPr>
          </a:lstStyle>
          <a:p>
            <a:pPr defTabSz="609630"/>
            <a:endParaRPr lang="nl-NL" sz="1200" kern="0">
              <a:solidFill>
                <a:prstClr val="black">
                  <a:tint val="75000"/>
                </a:prstClr>
              </a:solidFill>
            </a:endParaRPr>
          </a:p>
        </p:txBody>
      </p:sp>
      <p:sp>
        <p:nvSpPr>
          <p:cNvPr id="4" name="Holder 4"/>
          <p:cNvSpPr>
            <a:spLocks noGrp="1"/>
          </p:cNvSpPr>
          <p:nvPr>
            <p:ph type="dt" sz="half" idx="6"/>
          </p:nvPr>
        </p:nvSpPr>
        <p:spPr>
          <a:xfrm>
            <a:off x="406400" y="4251960"/>
            <a:ext cx="1869440" cy="184666"/>
          </a:xfrm>
        </p:spPr>
        <p:txBody>
          <a:bodyPr lIns="0" tIns="0" rIns="0" bIns="0"/>
          <a:lstStyle>
            <a:lvl1pPr algn="l">
              <a:defRPr>
                <a:solidFill>
                  <a:schemeClr val="tx1">
                    <a:tint val="75000"/>
                  </a:schemeClr>
                </a:solidFill>
              </a:defRPr>
            </a:lvl1pPr>
          </a:lstStyle>
          <a:p>
            <a:pPr defTabSz="609630"/>
            <a:fld id="{1D8BD707-D9CF-40AE-B4C6-C98DA3205C09}" type="datetimeFigureOut">
              <a:rPr lang="en-US" sz="1200" kern="0" smtClean="0">
                <a:solidFill>
                  <a:prstClr val="black">
                    <a:tint val="75000"/>
                  </a:prstClr>
                </a:solidFill>
              </a:rPr>
              <a:pPr defTabSz="609630"/>
              <a:t>10/19/2021</a:t>
            </a:fld>
            <a:endParaRPr lang="en-US" sz="1200" kern="0">
              <a:solidFill>
                <a:prstClr val="black">
                  <a:tint val="75000"/>
                </a:prstClr>
              </a:solidFill>
            </a:endParaRPr>
          </a:p>
        </p:txBody>
      </p:sp>
      <p:sp>
        <p:nvSpPr>
          <p:cNvPr id="5" name="Holder 5"/>
          <p:cNvSpPr>
            <a:spLocks noGrp="1"/>
          </p:cNvSpPr>
          <p:nvPr>
            <p:ph type="sldNum" sz="quarter" idx="7"/>
          </p:nvPr>
        </p:nvSpPr>
        <p:spPr>
          <a:xfrm>
            <a:off x="5852161" y="4251960"/>
            <a:ext cx="1869440" cy="184666"/>
          </a:xfrm>
        </p:spPr>
        <p:txBody>
          <a:bodyPr lIns="0" tIns="0" rIns="0" bIns="0"/>
          <a:lstStyle>
            <a:lvl1pPr algn="r">
              <a:defRPr>
                <a:solidFill>
                  <a:schemeClr val="tx1">
                    <a:tint val="75000"/>
                  </a:schemeClr>
                </a:solidFill>
              </a:defRPr>
            </a:lvl1pPr>
          </a:lstStyle>
          <a:p>
            <a:pPr defTabSz="609630"/>
            <a:fld id="{B6F15528-21DE-4FAA-801E-634DDDAF4B2B}" type="slidenum">
              <a:rPr lang="nl-NL" sz="1200" kern="0" smtClean="0">
                <a:solidFill>
                  <a:prstClr val="black">
                    <a:tint val="75000"/>
                  </a:prstClr>
                </a:solidFill>
              </a:rPr>
              <a:pPr defTabSz="609630"/>
              <a:t>‹#›</a:t>
            </a:fld>
            <a:endParaRPr lang="nl-NL" sz="1200" kern="0">
              <a:solidFill>
                <a:prstClr val="black">
                  <a:tint val="75000"/>
                </a:prstClr>
              </a:solidFill>
            </a:endParaRPr>
          </a:p>
        </p:txBody>
      </p:sp>
    </p:spTree>
    <p:extLst>
      <p:ext uri="{BB962C8B-B14F-4D97-AF65-F5344CB8AC3E}">
        <p14:creationId xmlns:p14="http://schemas.microsoft.com/office/powerpoint/2010/main" val="29970556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2763520" y="4251960"/>
            <a:ext cx="2600960" cy="184666"/>
          </a:xfrm>
        </p:spPr>
        <p:txBody>
          <a:bodyPr lIns="0" tIns="0" rIns="0" bIns="0"/>
          <a:lstStyle>
            <a:lvl1pPr algn="ctr">
              <a:defRPr>
                <a:solidFill>
                  <a:schemeClr val="tx1">
                    <a:tint val="75000"/>
                  </a:schemeClr>
                </a:solidFill>
              </a:defRPr>
            </a:lvl1pPr>
          </a:lstStyle>
          <a:p>
            <a:pPr defTabSz="609630"/>
            <a:endParaRPr lang="nl-NL" sz="1200" kern="0">
              <a:solidFill>
                <a:prstClr val="black">
                  <a:tint val="75000"/>
                </a:prstClr>
              </a:solidFill>
            </a:endParaRPr>
          </a:p>
        </p:txBody>
      </p:sp>
      <p:sp>
        <p:nvSpPr>
          <p:cNvPr id="3" name="Holder 3"/>
          <p:cNvSpPr>
            <a:spLocks noGrp="1"/>
          </p:cNvSpPr>
          <p:nvPr>
            <p:ph type="dt" sz="half" idx="6"/>
          </p:nvPr>
        </p:nvSpPr>
        <p:spPr>
          <a:xfrm>
            <a:off x="406400" y="4251960"/>
            <a:ext cx="1869440" cy="184666"/>
          </a:xfrm>
        </p:spPr>
        <p:txBody>
          <a:bodyPr lIns="0" tIns="0" rIns="0" bIns="0"/>
          <a:lstStyle>
            <a:lvl1pPr algn="l">
              <a:defRPr>
                <a:solidFill>
                  <a:schemeClr val="tx1">
                    <a:tint val="75000"/>
                  </a:schemeClr>
                </a:solidFill>
              </a:defRPr>
            </a:lvl1pPr>
          </a:lstStyle>
          <a:p>
            <a:pPr defTabSz="609630"/>
            <a:fld id="{1D8BD707-D9CF-40AE-B4C6-C98DA3205C09}" type="datetimeFigureOut">
              <a:rPr lang="en-US" sz="1200" kern="0" smtClean="0">
                <a:solidFill>
                  <a:prstClr val="black">
                    <a:tint val="75000"/>
                  </a:prstClr>
                </a:solidFill>
              </a:rPr>
              <a:pPr defTabSz="609630"/>
              <a:t>10/19/2021</a:t>
            </a:fld>
            <a:endParaRPr lang="en-US" sz="1200" kern="0">
              <a:solidFill>
                <a:prstClr val="black">
                  <a:tint val="75000"/>
                </a:prstClr>
              </a:solidFill>
            </a:endParaRPr>
          </a:p>
        </p:txBody>
      </p:sp>
      <p:sp>
        <p:nvSpPr>
          <p:cNvPr id="4" name="Holder 4"/>
          <p:cNvSpPr>
            <a:spLocks noGrp="1"/>
          </p:cNvSpPr>
          <p:nvPr>
            <p:ph type="sldNum" sz="quarter" idx="7"/>
          </p:nvPr>
        </p:nvSpPr>
        <p:spPr>
          <a:xfrm>
            <a:off x="5852161" y="4251960"/>
            <a:ext cx="1869440" cy="184666"/>
          </a:xfrm>
        </p:spPr>
        <p:txBody>
          <a:bodyPr lIns="0" tIns="0" rIns="0" bIns="0"/>
          <a:lstStyle>
            <a:lvl1pPr algn="r">
              <a:defRPr>
                <a:solidFill>
                  <a:schemeClr val="tx1">
                    <a:tint val="75000"/>
                  </a:schemeClr>
                </a:solidFill>
              </a:defRPr>
            </a:lvl1pPr>
          </a:lstStyle>
          <a:p>
            <a:pPr defTabSz="609630"/>
            <a:fld id="{B6F15528-21DE-4FAA-801E-634DDDAF4B2B}" type="slidenum">
              <a:rPr lang="nl-NL" sz="1200" kern="0" smtClean="0">
                <a:solidFill>
                  <a:prstClr val="black">
                    <a:tint val="75000"/>
                  </a:prstClr>
                </a:solidFill>
              </a:rPr>
              <a:pPr defTabSz="609630"/>
              <a:t>‹#›</a:t>
            </a:fld>
            <a:endParaRPr lang="nl-NL" sz="1200" kern="0">
              <a:solidFill>
                <a:prstClr val="black">
                  <a:tint val="75000"/>
                </a:prstClr>
              </a:solidFill>
            </a:endParaRPr>
          </a:p>
        </p:txBody>
      </p:sp>
    </p:spTree>
    <p:extLst>
      <p:ext uri="{BB962C8B-B14F-4D97-AF65-F5344CB8AC3E}">
        <p14:creationId xmlns:p14="http://schemas.microsoft.com/office/powerpoint/2010/main" val="25105855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1153" cy="6858000"/>
          </a:xfrm>
          <a:custGeom>
            <a:avLst/>
            <a:gdLst/>
            <a:ahLst/>
            <a:cxnLst/>
            <a:rect l="l" t="t" r="r" b="b"/>
            <a:pathLst>
              <a:path w="18286730" h="10287000">
                <a:moveTo>
                  <a:pt x="0" y="10286999"/>
                </a:moveTo>
                <a:lnTo>
                  <a:pt x="18286475" y="10286999"/>
                </a:lnTo>
                <a:lnTo>
                  <a:pt x="18286475" y="0"/>
                </a:lnTo>
                <a:lnTo>
                  <a:pt x="0" y="0"/>
                </a:lnTo>
                <a:lnTo>
                  <a:pt x="0" y="10286999"/>
                </a:lnTo>
                <a:close/>
              </a:path>
            </a:pathLst>
          </a:custGeom>
          <a:solidFill>
            <a:srgbClr val="31859C"/>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0" y="507"/>
            <a:ext cx="12190984" cy="6857492"/>
          </a:xfrm>
          <a:prstGeom prst="rect">
            <a:avLst/>
          </a:prstGeom>
          <a:blipFill>
            <a:blip r:embed="rId2"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ftr" sz="quarter" idx="5"/>
          </p:nvPr>
        </p:nvSpPr>
        <p:spPr>
          <a:xfrm>
            <a:off x="2763521" y="4251960"/>
            <a:ext cx="2600959" cy="184666"/>
          </a:xfrm>
        </p:spPr>
        <p:txBody>
          <a:bodyPr lIns="0" tIns="0" rIns="0" bIns="0"/>
          <a:lstStyle>
            <a:lvl1pPr algn="ctr">
              <a:defRPr>
                <a:solidFill>
                  <a:schemeClr val="tx1">
                    <a:tint val="75000"/>
                  </a:schemeClr>
                </a:solidFill>
              </a:defRPr>
            </a:lvl1pPr>
          </a:lstStyle>
          <a:p>
            <a:pPr defTabSz="609630"/>
            <a:endParaRPr lang="nl-NL" sz="1200">
              <a:solidFill>
                <a:prstClr val="black">
                  <a:tint val="75000"/>
                </a:prstClr>
              </a:solidFill>
            </a:endParaRPr>
          </a:p>
        </p:txBody>
      </p:sp>
      <p:sp>
        <p:nvSpPr>
          <p:cNvPr id="3" name="Holder 3"/>
          <p:cNvSpPr>
            <a:spLocks noGrp="1"/>
          </p:cNvSpPr>
          <p:nvPr>
            <p:ph type="dt" sz="half" idx="6"/>
          </p:nvPr>
        </p:nvSpPr>
        <p:spPr>
          <a:xfrm>
            <a:off x="406400" y="4251960"/>
            <a:ext cx="1869440" cy="184666"/>
          </a:xfrm>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10/19/2021</a:t>
            </a:fld>
            <a:endParaRPr lang="en-US" sz="1200">
              <a:solidFill>
                <a:prstClr val="black">
                  <a:tint val="75000"/>
                </a:prstClr>
              </a:solidFill>
            </a:endParaRPr>
          </a:p>
        </p:txBody>
      </p:sp>
      <p:sp>
        <p:nvSpPr>
          <p:cNvPr id="4" name="Holder 4"/>
          <p:cNvSpPr>
            <a:spLocks noGrp="1"/>
          </p:cNvSpPr>
          <p:nvPr>
            <p:ph type="sldNum" sz="quarter" idx="7"/>
          </p:nvPr>
        </p:nvSpPr>
        <p:spPr>
          <a:xfrm>
            <a:off x="5852160" y="4251960"/>
            <a:ext cx="1869440" cy="184666"/>
          </a:xfrm>
        </p:spPr>
        <p:txBody>
          <a:bodyPr lIns="0" tIns="0" rIns="0" bIns="0"/>
          <a:lstStyle>
            <a:lvl1pPr algn="r">
              <a:defRPr>
                <a:solidFill>
                  <a:schemeClr val="tx1">
                    <a:tint val="75000"/>
                  </a:schemeClr>
                </a:solidFill>
              </a:defRPr>
            </a:lvl1pPr>
          </a:lstStyle>
          <a:p>
            <a:pPr defTabSz="609630"/>
            <a:fld id="{B6F15528-21DE-4FAA-801E-634DDDAF4B2B}" type="slidenum">
              <a:rPr lang="nl-NL" sz="1200" smtClean="0">
                <a:solidFill>
                  <a:prstClr val="black">
                    <a:tint val="75000"/>
                  </a:prstClr>
                </a:solidFill>
              </a:rPr>
              <a:pPr defTabSz="609630"/>
              <a:t>‹#›</a:t>
            </a:fld>
            <a:endParaRPr lang="nl-NL" sz="1200">
              <a:solidFill>
                <a:prstClr val="black">
                  <a:tint val="75000"/>
                </a:prstClr>
              </a:solidFill>
            </a:endParaRPr>
          </a:p>
        </p:txBody>
      </p:sp>
    </p:spTree>
    <p:extLst>
      <p:ext uri="{BB962C8B-B14F-4D97-AF65-F5344CB8AC3E}">
        <p14:creationId xmlns:p14="http://schemas.microsoft.com/office/powerpoint/2010/main" val="3476805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1153" cy="6858000"/>
          </a:xfrm>
          <a:custGeom>
            <a:avLst/>
            <a:gdLst/>
            <a:ahLst/>
            <a:cxnLst/>
            <a:rect l="l" t="t" r="r" b="b"/>
            <a:pathLst>
              <a:path w="18286730" h="10287000">
                <a:moveTo>
                  <a:pt x="0" y="10286999"/>
                </a:moveTo>
                <a:lnTo>
                  <a:pt x="18286475" y="10286999"/>
                </a:lnTo>
                <a:lnTo>
                  <a:pt x="18286475" y="0"/>
                </a:lnTo>
                <a:lnTo>
                  <a:pt x="0" y="0"/>
                </a:lnTo>
                <a:lnTo>
                  <a:pt x="0" y="10286999"/>
                </a:lnTo>
                <a:close/>
              </a:path>
            </a:pathLst>
          </a:custGeom>
          <a:solidFill>
            <a:srgbClr val="31859C"/>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55880" y="1"/>
            <a:ext cx="12077699" cy="1131823"/>
          </a:xfrm>
          <a:prstGeom prst="rect">
            <a:avLst/>
          </a:prstGeom>
          <a:blipFill>
            <a:blip r:embed="rId2"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1" y="9"/>
            <a:ext cx="744727" cy="750815"/>
          </a:xfrm>
          <a:prstGeom prst="rect">
            <a:avLst/>
          </a:prstGeom>
          <a:blipFill>
            <a:blip r:embed="rId3"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k object 19"/>
          <p:cNvSpPr/>
          <p:nvPr/>
        </p:nvSpPr>
        <p:spPr>
          <a:xfrm>
            <a:off x="11440160" y="6108701"/>
            <a:ext cx="744727" cy="749299"/>
          </a:xfrm>
          <a:prstGeom prst="rect">
            <a:avLst/>
          </a:prstGeom>
          <a:blipFill>
            <a:blip r:embed="rId4"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k object 20"/>
          <p:cNvSpPr/>
          <p:nvPr/>
        </p:nvSpPr>
        <p:spPr>
          <a:xfrm>
            <a:off x="0" y="507"/>
            <a:ext cx="12190984" cy="6857492"/>
          </a:xfrm>
          <a:prstGeom prst="rect">
            <a:avLst/>
          </a:prstGeom>
          <a:blipFill>
            <a:blip r:embed="rId5"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bk object 21"/>
          <p:cNvSpPr/>
          <p:nvPr/>
        </p:nvSpPr>
        <p:spPr>
          <a:xfrm>
            <a:off x="66041" y="6246877"/>
            <a:ext cx="12078207" cy="611123"/>
          </a:xfrm>
          <a:prstGeom prst="rect">
            <a:avLst/>
          </a:prstGeom>
          <a:blipFill>
            <a:blip r:embed="rId6"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bk object 22"/>
          <p:cNvSpPr/>
          <p:nvPr/>
        </p:nvSpPr>
        <p:spPr>
          <a:xfrm>
            <a:off x="3014473" y="2029"/>
            <a:ext cx="9176511" cy="6855129"/>
          </a:xfrm>
          <a:prstGeom prst="rect">
            <a:avLst/>
          </a:prstGeom>
          <a:blipFill>
            <a:blip r:embed="rId7"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bk object 23"/>
          <p:cNvSpPr/>
          <p:nvPr/>
        </p:nvSpPr>
        <p:spPr>
          <a:xfrm>
            <a:off x="5030723" y="1315212"/>
            <a:ext cx="5935980" cy="5079483"/>
          </a:xfrm>
          <a:prstGeom prst="rect">
            <a:avLst/>
          </a:prstGeom>
          <a:blipFill>
            <a:blip r:embed="rId8"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bk object 24"/>
          <p:cNvSpPr/>
          <p:nvPr/>
        </p:nvSpPr>
        <p:spPr>
          <a:xfrm>
            <a:off x="5226305" y="1205993"/>
            <a:ext cx="5544819" cy="4688323"/>
          </a:xfrm>
          <a:prstGeom prst="rect">
            <a:avLst/>
          </a:prstGeom>
          <a:blipFill>
            <a:blip r:embed="rId9"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677581" y="2063999"/>
            <a:ext cx="10836839" cy="492443"/>
          </a:xfrm>
        </p:spPr>
        <p:txBody>
          <a:bodyPr lIns="0" tIns="0" rIns="0" bIns="0"/>
          <a:lstStyle>
            <a:lvl1pPr>
              <a:defRPr sz="3200" b="0"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33855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20" cy="33855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2763521" y="4251960"/>
            <a:ext cx="2600959" cy="184666"/>
          </a:xfrm>
        </p:spPr>
        <p:txBody>
          <a:bodyPr lIns="0" tIns="0" rIns="0" bIns="0"/>
          <a:lstStyle>
            <a:lvl1pPr algn="ctr">
              <a:defRPr>
                <a:solidFill>
                  <a:schemeClr val="tx1">
                    <a:tint val="75000"/>
                  </a:schemeClr>
                </a:solidFill>
              </a:defRPr>
            </a:lvl1pPr>
          </a:lstStyle>
          <a:p>
            <a:pPr defTabSz="609630"/>
            <a:endParaRPr lang="nl-NL" sz="1200">
              <a:solidFill>
                <a:prstClr val="black">
                  <a:tint val="75000"/>
                </a:prstClr>
              </a:solidFill>
            </a:endParaRPr>
          </a:p>
        </p:txBody>
      </p:sp>
      <p:sp>
        <p:nvSpPr>
          <p:cNvPr id="6" name="Holder 6"/>
          <p:cNvSpPr>
            <a:spLocks noGrp="1"/>
          </p:cNvSpPr>
          <p:nvPr>
            <p:ph type="dt" sz="half" idx="6"/>
          </p:nvPr>
        </p:nvSpPr>
        <p:spPr>
          <a:xfrm>
            <a:off x="406400" y="4251960"/>
            <a:ext cx="1869440" cy="184666"/>
          </a:xfrm>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10/19/2021</a:t>
            </a:fld>
            <a:endParaRPr lang="en-US" sz="1200">
              <a:solidFill>
                <a:prstClr val="black">
                  <a:tint val="75000"/>
                </a:prstClr>
              </a:solidFill>
            </a:endParaRPr>
          </a:p>
        </p:txBody>
      </p:sp>
      <p:sp>
        <p:nvSpPr>
          <p:cNvPr id="7" name="Holder 7"/>
          <p:cNvSpPr>
            <a:spLocks noGrp="1"/>
          </p:cNvSpPr>
          <p:nvPr>
            <p:ph type="sldNum" sz="quarter" idx="7"/>
          </p:nvPr>
        </p:nvSpPr>
        <p:spPr>
          <a:xfrm>
            <a:off x="5852160" y="4251960"/>
            <a:ext cx="1869440" cy="184666"/>
          </a:xfrm>
        </p:spPr>
        <p:txBody>
          <a:bodyPr lIns="0" tIns="0" rIns="0" bIns="0"/>
          <a:lstStyle>
            <a:lvl1pPr algn="r">
              <a:defRPr>
                <a:solidFill>
                  <a:schemeClr val="tx1">
                    <a:tint val="75000"/>
                  </a:schemeClr>
                </a:solidFill>
              </a:defRPr>
            </a:lvl1pPr>
          </a:lstStyle>
          <a:p>
            <a:pPr defTabSz="609630"/>
            <a:fld id="{B6F15528-21DE-4FAA-801E-634DDDAF4B2B}" type="slidenum">
              <a:rPr lang="nl-NL" sz="1200" smtClean="0">
                <a:solidFill>
                  <a:prstClr val="black">
                    <a:tint val="75000"/>
                  </a:prstClr>
                </a:solidFill>
              </a:rPr>
              <a:pPr defTabSz="609630"/>
              <a:t>‹#›</a:t>
            </a:fld>
            <a:endParaRPr lang="nl-NL" sz="1200">
              <a:solidFill>
                <a:prstClr val="black">
                  <a:tint val="75000"/>
                </a:prstClr>
              </a:solidFill>
            </a:endParaRPr>
          </a:p>
        </p:txBody>
      </p:sp>
    </p:spTree>
    <p:extLst>
      <p:ext uri="{BB962C8B-B14F-4D97-AF65-F5344CB8AC3E}">
        <p14:creationId xmlns:p14="http://schemas.microsoft.com/office/powerpoint/2010/main" val="2562776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095483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1153" cy="6858000"/>
          </a:xfrm>
          <a:custGeom>
            <a:avLst/>
            <a:gdLst/>
            <a:ahLst/>
            <a:cxnLst/>
            <a:rect l="l" t="t" r="r" b="b"/>
            <a:pathLst>
              <a:path w="18286730" h="10287000">
                <a:moveTo>
                  <a:pt x="0" y="10286999"/>
                </a:moveTo>
                <a:lnTo>
                  <a:pt x="18286475" y="10286999"/>
                </a:lnTo>
                <a:lnTo>
                  <a:pt x="18286475" y="0"/>
                </a:lnTo>
                <a:lnTo>
                  <a:pt x="0" y="0"/>
                </a:lnTo>
                <a:lnTo>
                  <a:pt x="0" y="10286999"/>
                </a:lnTo>
                <a:close/>
              </a:path>
            </a:pathLst>
          </a:custGeom>
          <a:solidFill>
            <a:srgbClr val="31859C"/>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55880" y="1"/>
            <a:ext cx="12077699" cy="1131823"/>
          </a:xfrm>
          <a:prstGeom prst="rect">
            <a:avLst/>
          </a:prstGeom>
          <a:blipFill>
            <a:blip r:embed="rId2"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1" y="9"/>
            <a:ext cx="744727" cy="750815"/>
          </a:xfrm>
          <a:prstGeom prst="rect">
            <a:avLst/>
          </a:prstGeom>
          <a:blipFill>
            <a:blip r:embed="rId3"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k object 19"/>
          <p:cNvSpPr/>
          <p:nvPr/>
        </p:nvSpPr>
        <p:spPr>
          <a:xfrm>
            <a:off x="11440160" y="6108701"/>
            <a:ext cx="744727" cy="749299"/>
          </a:xfrm>
          <a:prstGeom prst="rect">
            <a:avLst/>
          </a:prstGeom>
          <a:blipFill>
            <a:blip r:embed="rId4"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k object 20"/>
          <p:cNvSpPr/>
          <p:nvPr/>
        </p:nvSpPr>
        <p:spPr>
          <a:xfrm>
            <a:off x="0" y="507"/>
            <a:ext cx="12190984" cy="6857492"/>
          </a:xfrm>
          <a:prstGeom prst="rect">
            <a:avLst/>
          </a:prstGeom>
          <a:blipFill>
            <a:blip r:embed="rId5"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bk object 21"/>
          <p:cNvSpPr/>
          <p:nvPr/>
        </p:nvSpPr>
        <p:spPr>
          <a:xfrm>
            <a:off x="66041" y="6246877"/>
            <a:ext cx="12078207" cy="611123"/>
          </a:xfrm>
          <a:prstGeom prst="rect">
            <a:avLst/>
          </a:prstGeom>
          <a:blipFill>
            <a:blip r:embed="rId6"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bk object 22"/>
          <p:cNvSpPr/>
          <p:nvPr/>
        </p:nvSpPr>
        <p:spPr>
          <a:xfrm>
            <a:off x="1535175" y="2235708"/>
            <a:ext cx="8977207" cy="2201333"/>
          </a:xfrm>
          <a:custGeom>
            <a:avLst/>
            <a:gdLst/>
            <a:ahLst/>
            <a:cxnLst/>
            <a:rect l="l" t="t" r="r" b="b"/>
            <a:pathLst>
              <a:path w="13465810" h="3302000">
                <a:moveTo>
                  <a:pt x="13465301" y="0"/>
                </a:moveTo>
                <a:lnTo>
                  <a:pt x="1834652" y="0"/>
                </a:lnTo>
                <a:lnTo>
                  <a:pt x="0" y="3301745"/>
                </a:lnTo>
                <a:lnTo>
                  <a:pt x="11630649" y="3301745"/>
                </a:lnTo>
                <a:lnTo>
                  <a:pt x="13465301" y="0"/>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bk object 23"/>
          <p:cNvSpPr/>
          <p:nvPr/>
        </p:nvSpPr>
        <p:spPr>
          <a:xfrm>
            <a:off x="419742" y="1124753"/>
            <a:ext cx="3623440" cy="5564139"/>
          </a:xfrm>
          <a:prstGeom prst="rect">
            <a:avLst/>
          </a:prstGeom>
          <a:blipFill>
            <a:blip r:embed="rId7"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bk object 24"/>
          <p:cNvSpPr/>
          <p:nvPr/>
        </p:nvSpPr>
        <p:spPr>
          <a:xfrm>
            <a:off x="7907752" y="164636"/>
            <a:ext cx="3623441" cy="5564152"/>
          </a:xfrm>
          <a:prstGeom prst="rect">
            <a:avLst/>
          </a:prstGeom>
          <a:blipFill>
            <a:blip r:embed="rId7"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bk object 25"/>
          <p:cNvSpPr/>
          <p:nvPr/>
        </p:nvSpPr>
        <p:spPr>
          <a:xfrm>
            <a:off x="8932185" y="4795013"/>
            <a:ext cx="3258799" cy="2062987"/>
          </a:xfrm>
          <a:prstGeom prst="rect">
            <a:avLst/>
          </a:prstGeom>
          <a:blipFill>
            <a:blip r:embed="rId8"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bk object 26"/>
          <p:cNvSpPr/>
          <p:nvPr/>
        </p:nvSpPr>
        <p:spPr>
          <a:xfrm>
            <a:off x="9144508" y="5159248"/>
            <a:ext cx="3046730" cy="1698837"/>
          </a:xfrm>
          <a:custGeom>
            <a:avLst/>
            <a:gdLst/>
            <a:ahLst/>
            <a:cxnLst/>
            <a:rect l="l" t="t" r="r" b="b"/>
            <a:pathLst>
              <a:path w="4570094" h="2548254">
                <a:moveTo>
                  <a:pt x="0" y="2548127"/>
                </a:moveTo>
                <a:lnTo>
                  <a:pt x="4569713" y="2548127"/>
                </a:lnTo>
                <a:lnTo>
                  <a:pt x="4569713" y="0"/>
                </a:lnTo>
                <a:lnTo>
                  <a:pt x="0" y="0"/>
                </a:lnTo>
                <a:lnTo>
                  <a:pt x="0" y="2548127"/>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7" name="bk object 27"/>
          <p:cNvSpPr/>
          <p:nvPr/>
        </p:nvSpPr>
        <p:spPr>
          <a:xfrm>
            <a:off x="9144509" y="5228289"/>
            <a:ext cx="3046475" cy="1629710"/>
          </a:xfrm>
          <a:prstGeom prst="rect">
            <a:avLst/>
          </a:prstGeom>
          <a:blipFill>
            <a:blip r:embed="rId9"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677581" y="2063999"/>
            <a:ext cx="10836839" cy="492443"/>
          </a:xfrm>
        </p:spPr>
        <p:txBody>
          <a:bodyPr lIns="0" tIns="0" rIns="0" bIns="0"/>
          <a:lstStyle>
            <a:lvl1pPr>
              <a:defRPr sz="3200" b="0" i="0">
                <a:solidFill>
                  <a:schemeClr val="bg1"/>
                </a:solidFill>
                <a:latin typeface="Arial"/>
                <a:cs typeface="Arial"/>
              </a:defRPr>
            </a:lvl1pPr>
          </a:lstStyle>
          <a:p>
            <a:endParaRPr/>
          </a:p>
        </p:txBody>
      </p:sp>
      <p:sp>
        <p:nvSpPr>
          <p:cNvPr id="3" name="Holder 3"/>
          <p:cNvSpPr>
            <a:spLocks noGrp="1"/>
          </p:cNvSpPr>
          <p:nvPr>
            <p:ph type="ftr" sz="quarter" idx="5"/>
          </p:nvPr>
        </p:nvSpPr>
        <p:spPr>
          <a:xfrm>
            <a:off x="2763521" y="4251960"/>
            <a:ext cx="2600959" cy="184666"/>
          </a:xfrm>
        </p:spPr>
        <p:txBody>
          <a:bodyPr lIns="0" tIns="0" rIns="0" bIns="0"/>
          <a:lstStyle>
            <a:lvl1pPr algn="ctr">
              <a:defRPr>
                <a:solidFill>
                  <a:schemeClr val="tx1">
                    <a:tint val="75000"/>
                  </a:schemeClr>
                </a:solidFill>
              </a:defRPr>
            </a:lvl1pPr>
          </a:lstStyle>
          <a:p>
            <a:pPr defTabSz="609630"/>
            <a:endParaRPr lang="nl-NL" sz="1200">
              <a:solidFill>
                <a:prstClr val="black">
                  <a:tint val="75000"/>
                </a:prstClr>
              </a:solidFill>
            </a:endParaRPr>
          </a:p>
        </p:txBody>
      </p:sp>
      <p:sp>
        <p:nvSpPr>
          <p:cNvPr id="4" name="Holder 4"/>
          <p:cNvSpPr>
            <a:spLocks noGrp="1"/>
          </p:cNvSpPr>
          <p:nvPr>
            <p:ph type="dt" sz="half" idx="6"/>
          </p:nvPr>
        </p:nvSpPr>
        <p:spPr>
          <a:xfrm>
            <a:off x="406400" y="4251960"/>
            <a:ext cx="1869440" cy="184666"/>
          </a:xfrm>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10/19/2021</a:t>
            </a:fld>
            <a:endParaRPr lang="en-US" sz="1200">
              <a:solidFill>
                <a:prstClr val="black">
                  <a:tint val="75000"/>
                </a:prstClr>
              </a:solidFill>
            </a:endParaRPr>
          </a:p>
        </p:txBody>
      </p:sp>
      <p:sp>
        <p:nvSpPr>
          <p:cNvPr id="5" name="Holder 5"/>
          <p:cNvSpPr>
            <a:spLocks noGrp="1"/>
          </p:cNvSpPr>
          <p:nvPr>
            <p:ph type="sldNum" sz="quarter" idx="7"/>
          </p:nvPr>
        </p:nvSpPr>
        <p:spPr>
          <a:xfrm>
            <a:off x="5852160" y="4251960"/>
            <a:ext cx="1869440" cy="184666"/>
          </a:xfrm>
        </p:spPr>
        <p:txBody>
          <a:bodyPr lIns="0" tIns="0" rIns="0" bIns="0"/>
          <a:lstStyle>
            <a:lvl1pPr algn="r">
              <a:defRPr>
                <a:solidFill>
                  <a:schemeClr val="tx1">
                    <a:tint val="75000"/>
                  </a:schemeClr>
                </a:solidFill>
              </a:defRPr>
            </a:lvl1pPr>
          </a:lstStyle>
          <a:p>
            <a:pPr defTabSz="609630"/>
            <a:fld id="{B6F15528-21DE-4FAA-801E-634DDDAF4B2B}" type="slidenum">
              <a:rPr lang="nl-NL" sz="1200" smtClean="0">
                <a:solidFill>
                  <a:prstClr val="black">
                    <a:tint val="75000"/>
                  </a:prstClr>
                </a:solidFill>
              </a:rPr>
              <a:pPr defTabSz="609630"/>
              <a:t>‹#›</a:t>
            </a:fld>
            <a:endParaRPr lang="nl-NL" sz="1200">
              <a:solidFill>
                <a:prstClr val="black">
                  <a:tint val="75000"/>
                </a:prstClr>
              </a:solidFill>
            </a:endParaRPr>
          </a:p>
        </p:txBody>
      </p:sp>
    </p:spTree>
    <p:extLst>
      <p:ext uri="{BB962C8B-B14F-4D97-AF65-F5344CB8AC3E}">
        <p14:creationId xmlns:p14="http://schemas.microsoft.com/office/powerpoint/2010/main" val="1854741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1153" cy="5205306"/>
          </a:xfrm>
          <a:custGeom>
            <a:avLst/>
            <a:gdLst/>
            <a:ahLst/>
            <a:cxnLst/>
            <a:rect l="l" t="t" r="r" b="b"/>
            <a:pathLst>
              <a:path w="18286730" h="7807959">
                <a:moveTo>
                  <a:pt x="0" y="7807451"/>
                </a:moveTo>
                <a:lnTo>
                  <a:pt x="18286475" y="7807451"/>
                </a:lnTo>
                <a:lnTo>
                  <a:pt x="18286475" y="0"/>
                </a:lnTo>
                <a:lnTo>
                  <a:pt x="0" y="0"/>
                </a:lnTo>
                <a:lnTo>
                  <a:pt x="0" y="7807451"/>
                </a:lnTo>
                <a:close/>
              </a:path>
            </a:pathLst>
          </a:custGeom>
          <a:solidFill>
            <a:srgbClr val="31859C"/>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55880" y="1"/>
            <a:ext cx="12077699" cy="1131823"/>
          </a:xfrm>
          <a:prstGeom prst="rect">
            <a:avLst/>
          </a:prstGeom>
          <a:blipFill>
            <a:blip r:embed="rId2"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1" y="9"/>
            <a:ext cx="744727" cy="750815"/>
          </a:xfrm>
          <a:prstGeom prst="rect">
            <a:avLst/>
          </a:prstGeom>
          <a:blipFill>
            <a:blip r:embed="rId3"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k object 19"/>
          <p:cNvSpPr/>
          <p:nvPr/>
        </p:nvSpPr>
        <p:spPr>
          <a:xfrm>
            <a:off x="11440160" y="6108701"/>
            <a:ext cx="744727" cy="749299"/>
          </a:xfrm>
          <a:prstGeom prst="rect">
            <a:avLst/>
          </a:prstGeom>
          <a:blipFill>
            <a:blip r:embed="rId4"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k object 20"/>
          <p:cNvSpPr/>
          <p:nvPr/>
        </p:nvSpPr>
        <p:spPr>
          <a:xfrm>
            <a:off x="0" y="507"/>
            <a:ext cx="12190984" cy="6857492"/>
          </a:xfrm>
          <a:prstGeom prst="rect">
            <a:avLst/>
          </a:prstGeom>
          <a:blipFill>
            <a:blip r:embed="rId5"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bk object 21"/>
          <p:cNvSpPr/>
          <p:nvPr/>
        </p:nvSpPr>
        <p:spPr>
          <a:xfrm>
            <a:off x="66041" y="6246877"/>
            <a:ext cx="12078207" cy="611123"/>
          </a:xfrm>
          <a:prstGeom prst="rect">
            <a:avLst/>
          </a:prstGeom>
          <a:blipFill>
            <a:blip r:embed="rId6"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bk object 22"/>
          <p:cNvSpPr/>
          <p:nvPr/>
        </p:nvSpPr>
        <p:spPr>
          <a:xfrm>
            <a:off x="0" y="5204968"/>
            <a:ext cx="12191153" cy="1653117"/>
          </a:xfrm>
          <a:custGeom>
            <a:avLst/>
            <a:gdLst/>
            <a:ahLst/>
            <a:cxnLst/>
            <a:rect l="l" t="t" r="r" b="b"/>
            <a:pathLst>
              <a:path w="18286730" h="2479675">
                <a:moveTo>
                  <a:pt x="0" y="2479547"/>
                </a:moveTo>
                <a:lnTo>
                  <a:pt x="18286475" y="2479547"/>
                </a:lnTo>
                <a:lnTo>
                  <a:pt x="18286475" y="0"/>
                </a:lnTo>
                <a:lnTo>
                  <a:pt x="0" y="0"/>
                </a:lnTo>
                <a:lnTo>
                  <a:pt x="0" y="2479547"/>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677581" y="2063999"/>
            <a:ext cx="10836839" cy="492443"/>
          </a:xfrm>
        </p:spPr>
        <p:txBody>
          <a:bodyPr lIns="0" tIns="0" rIns="0" bIns="0"/>
          <a:lstStyle>
            <a:lvl1pPr>
              <a:defRPr sz="3200" b="0" i="0">
                <a:solidFill>
                  <a:schemeClr val="bg1"/>
                </a:solidFill>
                <a:latin typeface="Arial"/>
                <a:cs typeface="Arial"/>
              </a:defRPr>
            </a:lvl1pPr>
          </a:lstStyle>
          <a:p>
            <a:endParaRPr/>
          </a:p>
        </p:txBody>
      </p:sp>
      <p:sp>
        <p:nvSpPr>
          <p:cNvPr id="3" name="Holder 3"/>
          <p:cNvSpPr>
            <a:spLocks noGrp="1"/>
          </p:cNvSpPr>
          <p:nvPr>
            <p:ph type="body" idx="1"/>
          </p:nvPr>
        </p:nvSpPr>
        <p:spPr>
          <a:xfrm>
            <a:off x="1168601" y="1384390"/>
            <a:ext cx="9854799" cy="225767"/>
          </a:xfrm>
        </p:spPr>
        <p:txBody>
          <a:bodyPr lIns="0" tIns="0" rIns="0" bIns="0"/>
          <a:lstStyle>
            <a:lvl1pPr>
              <a:defRPr sz="1467" b="0" i="0">
                <a:solidFill>
                  <a:schemeClr val="bg1"/>
                </a:solidFill>
                <a:latin typeface="Arial"/>
                <a:cs typeface="Arial"/>
              </a:defRPr>
            </a:lvl1pPr>
          </a:lstStyle>
          <a:p>
            <a:endParaRPr/>
          </a:p>
        </p:txBody>
      </p:sp>
      <p:sp>
        <p:nvSpPr>
          <p:cNvPr id="4" name="Holder 4"/>
          <p:cNvSpPr>
            <a:spLocks noGrp="1"/>
          </p:cNvSpPr>
          <p:nvPr>
            <p:ph type="ftr" sz="quarter" idx="5"/>
          </p:nvPr>
        </p:nvSpPr>
        <p:spPr>
          <a:xfrm>
            <a:off x="2763521" y="4251960"/>
            <a:ext cx="2600959" cy="184666"/>
          </a:xfrm>
        </p:spPr>
        <p:txBody>
          <a:bodyPr lIns="0" tIns="0" rIns="0" bIns="0"/>
          <a:lstStyle>
            <a:lvl1pPr algn="ctr">
              <a:defRPr>
                <a:solidFill>
                  <a:schemeClr val="tx1">
                    <a:tint val="75000"/>
                  </a:schemeClr>
                </a:solidFill>
              </a:defRPr>
            </a:lvl1pPr>
          </a:lstStyle>
          <a:p>
            <a:pPr defTabSz="609630"/>
            <a:endParaRPr lang="nl-NL" sz="1200">
              <a:solidFill>
                <a:prstClr val="black">
                  <a:tint val="75000"/>
                </a:prstClr>
              </a:solidFill>
            </a:endParaRPr>
          </a:p>
        </p:txBody>
      </p:sp>
      <p:sp>
        <p:nvSpPr>
          <p:cNvPr id="5" name="Holder 5"/>
          <p:cNvSpPr>
            <a:spLocks noGrp="1"/>
          </p:cNvSpPr>
          <p:nvPr>
            <p:ph type="dt" sz="half" idx="6"/>
          </p:nvPr>
        </p:nvSpPr>
        <p:spPr>
          <a:xfrm>
            <a:off x="406400" y="4251960"/>
            <a:ext cx="1869440" cy="184666"/>
          </a:xfrm>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10/19/2021</a:t>
            </a:fld>
            <a:endParaRPr lang="en-US" sz="1200">
              <a:solidFill>
                <a:prstClr val="black">
                  <a:tint val="75000"/>
                </a:prstClr>
              </a:solidFill>
            </a:endParaRPr>
          </a:p>
        </p:txBody>
      </p:sp>
      <p:sp>
        <p:nvSpPr>
          <p:cNvPr id="6" name="Holder 6"/>
          <p:cNvSpPr>
            <a:spLocks noGrp="1"/>
          </p:cNvSpPr>
          <p:nvPr>
            <p:ph type="sldNum" sz="quarter" idx="7"/>
          </p:nvPr>
        </p:nvSpPr>
        <p:spPr>
          <a:xfrm>
            <a:off x="5852160" y="4251960"/>
            <a:ext cx="1869440" cy="184666"/>
          </a:xfrm>
        </p:spPr>
        <p:txBody>
          <a:bodyPr lIns="0" tIns="0" rIns="0" bIns="0"/>
          <a:lstStyle>
            <a:lvl1pPr algn="r">
              <a:defRPr>
                <a:solidFill>
                  <a:schemeClr val="tx1">
                    <a:tint val="75000"/>
                  </a:schemeClr>
                </a:solidFill>
              </a:defRPr>
            </a:lvl1pPr>
          </a:lstStyle>
          <a:p>
            <a:pPr defTabSz="609630"/>
            <a:fld id="{B6F15528-21DE-4FAA-801E-634DDDAF4B2B}" type="slidenum">
              <a:rPr lang="nl-NL" sz="1200" smtClean="0">
                <a:solidFill>
                  <a:prstClr val="black">
                    <a:tint val="75000"/>
                  </a:prstClr>
                </a:solidFill>
              </a:rPr>
              <a:pPr defTabSz="609630"/>
              <a:t>‹#›</a:t>
            </a:fld>
            <a:endParaRPr lang="nl-NL" sz="1200">
              <a:solidFill>
                <a:prstClr val="black">
                  <a:tint val="75000"/>
                </a:prstClr>
              </a:solidFill>
            </a:endParaRPr>
          </a:p>
        </p:txBody>
      </p:sp>
    </p:spTree>
    <p:extLst>
      <p:ext uri="{BB962C8B-B14F-4D97-AF65-F5344CB8AC3E}">
        <p14:creationId xmlns:p14="http://schemas.microsoft.com/office/powerpoint/2010/main" val="2638901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19-10-2021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3281281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791B6CB-EA61-463B-9BE6-C973201B093E}" type="datetimeFigureOut">
              <a:rPr lang="nl-NL" smtClean="0"/>
              <a:t>19-10-2021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895292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atum 2"/>
          <p:cNvSpPr>
            <a:spLocks noGrp="1"/>
          </p:cNvSpPr>
          <p:nvPr>
            <p:ph type="dt" sz="half" idx="10"/>
          </p:nvPr>
        </p:nvSpPr>
        <p:spPr/>
        <p:txBody>
          <a:bodyPr/>
          <a:lstStyle/>
          <a:p>
            <a:fld id="{3791B6CB-EA61-463B-9BE6-C973201B093E}" type="datetimeFigureOut">
              <a:rPr lang="nl-NL" smtClean="0"/>
              <a:t>19-10-2021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2729171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791B6CB-EA61-463B-9BE6-C973201B093E}" type="datetimeFigureOut">
              <a:rPr lang="nl-NL" smtClean="0"/>
              <a:t>19-10-2021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2702050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19-10-2021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3921258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19-10-2021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243515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4.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6.xml"/><Relationship Id="rId1" Type="http://schemas.openxmlformats.org/officeDocument/2006/relationships/slideLayout" Target="../slideLayouts/slideLayout25.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theme" Target="../theme/theme8.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2A41A9-402C-4B38-AED4-AF722CC509D0}" type="slidenum">
              <a:rPr lang="nl-NL" smtClean="0"/>
              <a:t>‹#›</a:t>
            </a:fld>
            <a:endParaRPr lang="nl-NL"/>
          </a:p>
        </p:txBody>
      </p:sp>
    </p:spTree>
    <p:extLst>
      <p:ext uri="{BB962C8B-B14F-4D97-AF65-F5344CB8AC3E}">
        <p14:creationId xmlns:p14="http://schemas.microsoft.com/office/powerpoint/2010/main" val="2672052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2263834E-7037-6F4E-9CBC-2B168F7A9A7D}" type="datetimeFigureOut">
              <a:rPr lang="en-US" smtClean="0"/>
              <a:t>10/19/2021</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A1917640-414D-A34D-A395-93678429232C}" type="slidenum">
              <a:rPr lang="en-US" smtClean="0"/>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430818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8" r:id="rId5"/>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4275FA-71D2-5241-AFB1-EF81E4191CDD}"/>
              </a:ext>
            </a:extLst>
          </p:cNvPr>
          <p:cNvSpPr>
            <a:spLocks noGrp="1"/>
          </p:cNvSpPr>
          <p:nvPr>
            <p:ph type="title"/>
          </p:nvPr>
        </p:nvSpPr>
        <p:spPr>
          <a:xfrm>
            <a:off x="511087" y="934646"/>
            <a:ext cx="10842713" cy="83592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B6F8093-0A15-C54A-B2FE-8E7FAEF409D3}"/>
              </a:ext>
            </a:extLst>
          </p:cNvPr>
          <p:cNvSpPr>
            <a:spLocks noGrp="1"/>
          </p:cNvSpPr>
          <p:nvPr>
            <p:ph type="body" idx="1"/>
          </p:nvPr>
        </p:nvSpPr>
        <p:spPr>
          <a:xfrm>
            <a:off x="939114" y="1825625"/>
            <a:ext cx="10414686" cy="37966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51D6456C-B640-3844-A58D-D08B5CFCA6DD}"/>
              </a:ext>
            </a:extLst>
          </p:cNvPr>
          <p:cNvSpPr/>
          <p:nvPr userDrawn="1"/>
        </p:nvSpPr>
        <p:spPr>
          <a:xfrm>
            <a:off x="0" y="6062870"/>
            <a:ext cx="12192000" cy="795130"/>
          </a:xfrm>
          <a:prstGeom prst="rect">
            <a:avLst/>
          </a:prstGeom>
          <a:solidFill>
            <a:srgbClr val="F1B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F5B3433-3143-4F9A-A162-9300F960ED86}"/>
              </a:ext>
            </a:extLst>
          </p:cNvPr>
          <p:cNvPicPr>
            <a:picLocks noChangeAspect="1"/>
          </p:cNvPicPr>
          <p:nvPr userDrawn="1"/>
        </p:nvPicPr>
        <p:blipFill>
          <a:blip r:embed="rId4"/>
          <a:stretch>
            <a:fillRect/>
          </a:stretch>
        </p:blipFill>
        <p:spPr>
          <a:xfrm>
            <a:off x="7387200" y="6080364"/>
            <a:ext cx="4732800" cy="780272"/>
          </a:xfrm>
          <a:prstGeom prst="rect">
            <a:avLst/>
          </a:prstGeom>
        </p:spPr>
      </p:pic>
    </p:spTree>
    <p:extLst>
      <p:ext uri="{BB962C8B-B14F-4D97-AF65-F5344CB8AC3E}">
        <p14:creationId xmlns:p14="http://schemas.microsoft.com/office/powerpoint/2010/main" val="2116078911"/>
      </p:ext>
    </p:extLst>
  </p:cSld>
  <p:clrMap bg1="lt1" tx1="dk1" bg2="lt2" tx2="dk2" accent1="accent1" accent2="accent2" accent3="accent3" accent4="accent4" accent5="accent5" accent6="accent6" hlink="hlink" folHlink="folHlink"/>
  <p:sldLayoutIdLst>
    <p:sldLayoutId id="2147483666" r:id="rId1"/>
    <p:sldLayoutId id="2147483667" r:id="rId2"/>
  </p:sldLayoutIdLst>
  <p:txStyles>
    <p:titleStyle>
      <a:lvl1pPr algn="l" defTabSz="914400" rtl="0" eaLnBrk="1" latinLnBrk="0" hangingPunct="1">
        <a:lnSpc>
          <a:spcPct val="90000"/>
        </a:lnSpc>
        <a:spcBef>
          <a:spcPct val="0"/>
        </a:spcBef>
        <a:buNone/>
        <a:defRPr sz="2400" b="1" i="0" kern="1200">
          <a:solidFill>
            <a:schemeClr val="tx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mn-lt"/>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3B6B82-16B3-DB4D-8D25-C335EC78F6B0}" type="datetimeFigureOut">
              <a:rPr lang="en-US" smtClean="0"/>
              <a:t>10/19/2021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45FEE2-16C9-ED47-BF41-52D0490F8517}" type="slidenum">
              <a:rPr lang="en-US" smtClean="0"/>
              <a:t>‹#›</a:t>
            </a:fld>
            <a:endParaRPr lang="en-US" dirty="0"/>
          </a:p>
        </p:txBody>
      </p:sp>
    </p:spTree>
    <p:extLst>
      <p:ext uri="{BB962C8B-B14F-4D97-AF65-F5344CB8AC3E}">
        <p14:creationId xmlns:p14="http://schemas.microsoft.com/office/powerpoint/2010/main" val="427136394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4" cstate="print"/>
          <a:stretch>
            <a:fillRect/>
          </a:stretch>
        </p:blipFill>
        <p:spPr>
          <a:xfrm>
            <a:off x="0" y="0"/>
            <a:ext cx="12190984" cy="6858000"/>
          </a:xfrm>
          <a:prstGeom prst="rect">
            <a:avLst/>
          </a:prstGeom>
        </p:spPr>
      </p:pic>
      <p:sp>
        <p:nvSpPr>
          <p:cNvPr id="2" name="Holder 2"/>
          <p:cNvSpPr>
            <a:spLocks noGrp="1"/>
          </p:cNvSpPr>
          <p:nvPr>
            <p:ph type="title"/>
          </p:nvPr>
        </p:nvSpPr>
        <p:spPr>
          <a:xfrm>
            <a:off x="3609911" y="1503992"/>
            <a:ext cx="4972176" cy="677108"/>
          </a:xfrm>
          <a:prstGeom prst="rect">
            <a:avLst/>
          </a:prstGeom>
        </p:spPr>
        <p:txBody>
          <a:bodyPr wrap="square" lIns="0" tIns="0" rIns="0" bIns="0">
            <a:spAutoFit/>
          </a:bodyPr>
          <a:lstStyle>
            <a:lvl1pPr>
              <a:defRPr sz="4400" b="0" i="0">
                <a:solidFill>
                  <a:srgbClr val="3EA3F8"/>
                </a:solidFill>
                <a:latin typeface="Lucida Console"/>
                <a:cs typeface="Lucida Console"/>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10/19/2021</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16516158"/>
      </p:ext>
    </p:extLst>
  </p:cSld>
  <p:clrMap bg1="lt1" tx1="dk1" bg2="lt2" tx2="dk2" accent1="accent1" accent2="accent2" accent3="accent3" accent4="accent4" accent5="accent5" accent6="accent6" hlink="hlink" folHlink="folHlink"/>
  <p:sldLayoutIdLst>
    <p:sldLayoutId id="2147483675" r:id="rId1"/>
    <p:sldLayoutId id="2147483676" r:id="rId2"/>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3" cstate="print"/>
          <a:stretch>
            <a:fillRect/>
          </a:stretch>
        </p:blipFill>
        <p:spPr>
          <a:xfrm>
            <a:off x="0" y="0"/>
            <a:ext cx="12190984" cy="6858000"/>
          </a:xfrm>
          <a:prstGeom prst="rect">
            <a:avLst/>
          </a:prstGeom>
        </p:spPr>
      </p:pic>
      <p:sp>
        <p:nvSpPr>
          <p:cNvPr id="17" name="bg object 17"/>
          <p:cNvSpPr/>
          <p:nvPr/>
        </p:nvSpPr>
        <p:spPr>
          <a:xfrm>
            <a:off x="1535176" y="2235708"/>
            <a:ext cx="8977207" cy="2201333"/>
          </a:xfrm>
          <a:custGeom>
            <a:avLst/>
            <a:gdLst/>
            <a:ahLst/>
            <a:cxnLst/>
            <a:rect l="l" t="t" r="r" b="b"/>
            <a:pathLst>
              <a:path w="13465810" h="3302000">
                <a:moveTo>
                  <a:pt x="13465302" y="0"/>
                </a:moveTo>
                <a:lnTo>
                  <a:pt x="1834642" y="0"/>
                </a:lnTo>
                <a:lnTo>
                  <a:pt x="0" y="3301746"/>
                </a:lnTo>
                <a:lnTo>
                  <a:pt x="11630647" y="3301746"/>
                </a:lnTo>
                <a:lnTo>
                  <a:pt x="13465302" y="0"/>
                </a:lnTo>
                <a:close/>
              </a:path>
            </a:pathLst>
          </a:custGeom>
          <a:solidFill>
            <a:srgbClr val="FFFFFF">
              <a:alpha val="10194"/>
            </a:srgbClr>
          </a:solidFill>
        </p:spPr>
        <p:txBody>
          <a:bodyPr wrap="square" lIns="0" tIns="0" rIns="0" bIns="0" rtlCol="0"/>
          <a:lstStyle/>
          <a:p>
            <a:endParaRPr sz="1200"/>
          </a:p>
        </p:txBody>
      </p:sp>
      <p:pic>
        <p:nvPicPr>
          <p:cNvPr id="18" name="bg object 18"/>
          <p:cNvPicPr/>
          <p:nvPr/>
        </p:nvPicPr>
        <p:blipFill>
          <a:blip r:embed="rId4" cstate="print"/>
          <a:stretch>
            <a:fillRect/>
          </a:stretch>
        </p:blipFill>
        <p:spPr>
          <a:xfrm>
            <a:off x="419744" y="1124746"/>
            <a:ext cx="3623445" cy="5564149"/>
          </a:xfrm>
          <a:prstGeom prst="rect">
            <a:avLst/>
          </a:prstGeom>
        </p:spPr>
      </p:pic>
      <p:pic>
        <p:nvPicPr>
          <p:cNvPr id="19" name="bg object 19"/>
          <p:cNvPicPr/>
          <p:nvPr/>
        </p:nvPicPr>
        <p:blipFill>
          <a:blip r:embed="rId5" cstate="print"/>
          <a:stretch>
            <a:fillRect/>
          </a:stretch>
        </p:blipFill>
        <p:spPr>
          <a:xfrm>
            <a:off x="7907740" y="164643"/>
            <a:ext cx="3623451" cy="5564147"/>
          </a:xfrm>
          <a:prstGeom prst="rect">
            <a:avLst/>
          </a:prstGeom>
        </p:spPr>
      </p:pic>
      <p:sp>
        <p:nvSpPr>
          <p:cNvPr id="2" name="Holder 2"/>
          <p:cNvSpPr>
            <a:spLocks noGrp="1"/>
          </p:cNvSpPr>
          <p:nvPr>
            <p:ph type="title"/>
          </p:nvPr>
        </p:nvSpPr>
        <p:spPr>
          <a:xfrm>
            <a:off x="1102393" y="37427"/>
            <a:ext cx="9987215" cy="430887"/>
          </a:xfrm>
          <a:prstGeom prst="rect">
            <a:avLst/>
          </a:prstGeom>
        </p:spPr>
        <p:txBody>
          <a:bodyPr wrap="square" lIns="0" tIns="0" rIns="0" bIns="0">
            <a:spAutoFit/>
          </a:bodyPr>
          <a:lstStyle>
            <a:lvl1pPr>
              <a:defRPr sz="2800" b="0" i="0">
                <a:solidFill>
                  <a:schemeClr val="bg1"/>
                </a:solidFill>
                <a:latin typeface="Lucida Console"/>
                <a:cs typeface="Lucida Console"/>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10/19/2021</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76796507"/>
      </p:ext>
    </p:extLst>
  </p:cSld>
  <p:clrMap bg1="lt1" tx1="dk1" bg2="lt2" tx2="dk2" accent1="accent1" accent2="accent2" accent3="accent3" accent4="accent4" accent5="accent5" accent6="accent6" hlink="hlink" folHlink="folHlink"/>
  <p:sldLayoutIdLst>
    <p:sldLayoutId id="2147483678" r:id="rId1"/>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4" cstate="print"/>
          <a:stretch>
            <a:fillRect/>
          </a:stretch>
        </p:blipFill>
        <p:spPr>
          <a:xfrm>
            <a:off x="0" y="0"/>
            <a:ext cx="12190984" cy="6858000"/>
          </a:xfrm>
          <a:prstGeom prst="rect">
            <a:avLst/>
          </a:prstGeom>
        </p:spPr>
      </p:pic>
      <p:sp>
        <p:nvSpPr>
          <p:cNvPr id="17" name="bg object 17"/>
          <p:cNvSpPr/>
          <p:nvPr/>
        </p:nvSpPr>
        <p:spPr>
          <a:xfrm>
            <a:off x="1535176" y="2235708"/>
            <a:ext cx="8977207" cy="2201333"/>
          </a:xfrm>
          <a:custGeom>
            <a:avLst/>
            <a:gdLst/>
            <a:ahLst/>
            <a:cxnLst/>
            <a:rect l="l" t="t" r="r" b="b"/>
            <a:pathLst>
              <a:path w="13465810" h="3302000">
                <a:moveTo>
                  <a:pt x="13465302" y="0"/>
                </a:moveTo>
                <a:lnTo>
                  <a:pt x="1834642" y="0"/>
                </a:lnTo>
                <a:lnTo>
                  <a:pt x="0" y="3301746"/>
                </a:lnTo>
                <a:lnTo>
                  <a:pt x="11630647" y="3301746"/>
                </a:lnTo>
                <a:lnTo>
                  <a:pt x="13465302" y="0"/>
                </a:lnTo>
                <a:close/>
              </a:path>
            </a:pathLst>
          </a:custGeom>
          <a:solidFill>
            <a:srgbClr val="FFFFFF">
              <a:alpha val="10194"/>
            </a:srgbClr>
          </a:solidFill>
        </p:spPr>
        <p:txBody>
          <a:bodyPr wrap="square" lIns="0" tIns="0" rIns="0" bIns="0" rtlCol="0"/>
          <a:lstStyle/>
          <a:p>
            <a:endParaRPr sz="1200"/>
          </a:p>
        </p:txBody>
      </p:sp>
      <p:pic>
        <p:nvPicPr>
          <p:cNvPr id="18" name="bg object 18"/>
          <p:cNvPicPr/>
          <p:nvPr/>
        </p:nvPicPr>
        <p:blipFill>
          <a:blip r:embed="rId5" cstate="print"/>
          <a:stretch>
            <a:fillRect/>
          </a:stretch>
        </p:blipFill>
        <p:spPr>
          <a:xfrm>
            <a:off x="419744" y="1124746"/>
            <a:ext cx="3623445" cy="5564149"/>
          </a:xfrm>
          <a:prstGeom prst="rect">
            <a:avLst/>
          </a:prstGeom>
        </p:spPr>
      </p:pic>
      <p:pic>
        <p:nvPicPr>
          <p:cNvPr id="19" name="bg object 19"/>
          <p:cNvPicPr/>
          <p:nvPr/>
        </p:nvPicPr>
        <p:blipFill>
          <a:blip r:embed="rId6" cstate="print"/>
          <a:stretch>
            <a:fillRect/>
          </a:stretch>
        </p:blipFill>
        <p:spPr>
          <a:xfrm>
            <a:off x="7907740" y="164643"/>
            <a:ext cx="3623451" cy="5564147"/>
          </a:xfrm>
          <a:prstGeom prst="rect">
            <a:avLst/>
          </a:prstGeom>
        </p:spPr>
      </p:pic>
      <p:sp>
        <p:nvSpPr>
          <p:cNvPr id="2" name="Holder 2"/>
          <p:cNvSpPr>
            <a:spLocks noGrp="1"/>
          </p:cNvSpPr>
          <p:nvPr>
            <p:ph type="title"/>
          </p:nvPr>
        </p:nvSpPr>
        <p:spPr>
          <a:xfrm>
            <a:off x="3057755" y="321706"/>
            <a:ext cx="6076488" cy="615553"/>
          </a:xfrm>
          <a:prstGeom prst="rect">
            <a:avLst/>
          </a:prstGeom>
        </p:spPr>
        <p:txBody>
          <a:bodyPr wrap="square" lIns="0" tIns="0" rIns="0" bIns="0">
            <a:spAutoFit/>
          </a:bodyPr>
          <a:lstStyle>
            <a:lvl1pPr>
              <a:defRPr sz="4000" b="0" i="0">
                <a:solidFill>
                  <a:schemeClr val="bg1"/>
                </a:solidFill>
                <a:latin typeface="Lucida Console"/>
                <a:cs typeface="Lucida Console"/>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10/19/2021</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80589231"/>
      </p:ext>
    </p:extLst>
  </p:cSld>
  <p:clrMap bg1="lt1" tx1="dk1" bg2="lt2" tx2="dk2" accent1="accent1" accent2="accent2" accent3="accent3" accent4="accent4" accent5="accent5" accent6="accent6" hlink="hlink" folHlink="folHlink"/>
  <p:sldLayoutIdLst>
    <p:sldLayoutId id="2147483680" r:id="rId1"/>
    <p:sldLayoutId id="2147483681" r:id="rId2"/>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1153" cy="6858000"/>
          </a:xfrm>
          <a:custGeom>
            <a:avLst/>
            <a:gdLst/>
            <a:ahLst/>
            <a:cxnLst/>
            <a:rect l="l" t="t" r="r" b="b"/>
            <a:pathLst>
              <a:path w="18286730" h="10287000">
                <a:moveTo>
                  <a:pt x="0" y="10286999"/>
                </a:moveTo>
                <a:lnTo>
                  <a:pt x="18286475" y="10286999"/>
                </a:lnTo>
                <a:lnTo>
                  <a:pt x="18286475" y="0"/>
                </a:lnTo>
                <a:lnTo>
                  <a:pt x="0" y="0"/>
                </a:lnTo>
                <a:lnTo>
                  <a:pt x="0" y="10286999"/>
                </a:lnTo>
                <a:close/>
              </a:path>
            </a:pathLst>
          </a:custGeom>
          <a:solidFill>
            <a:srgbClr val="31859C"/>
          </a:solidFill>
        </p:spPr>
        <p:txBody>
          <a:bodyPr wrap="square" lIns="0" tIns="0" rIns="0" bIns="0" rtlCol="0"/>
          <a:lstStyle/>
          <a:p>
            <a:endParaRPr sz="1200"/>
          </a:p>
        </p:txBody>
      </p:sp>
      <p:sp>
        <p:nvSpPr>
          <p:cNvPr id="2" name="Holder 2"/>
          <p:cNvSpPr>
            <a:spLocks noGrp="1"/>
          </p:cNvSpPr>
          <p:nvPr>
            <p:ph type="title"/>
          </p:nvPr>
        </p:nvSpPr>
        <p:spPr>
          <a:xfrm>
            <a:off x="677581" y="2063999"/>
            <a:ext cx="10836839" cy="738664"/>
          </a:xfrm>
          <a:prstGeom prst="rect">
            <a:avLst/>
          </a:prstGeom>
        </p:spPr>
        <p:txBody>
          <a:bodyPr wrap="square" lIns="0" tIns="0" rIns="0" bIns="0">
            <a:spAutoFit/>
          </a:bodyPr>
          <a:lstStyle>
            <a:lvl1pPr>
              <a:defRPr sz="4800" b="0" i="0">
                <a:solidFill>
                  <a:schemeClr val="bg1"/>
                </a:solidFill>
                <a:latin typeface="Arial"/>
                <a:cs typeface="Arial"/>
              </a:defRPr>
            </a:lvl1pPr>
          </a:lstStyle>
          <a:p>
            <a:endParaRPr/>
          </a:p>
        </p:txBody>
      </p:sp>
      <p:sp>
        <p:nvSpPr>
          <p:cNvPr id="3" name="Holder 3"/>
          <p:cNvSpPr>
            <a:spLocks noGrp="1"/>
          </p:cNvSpPr>
          <p:nvPr>
            <p:ph type="body" idx="1"/>
          </p:nvPr>
        </p:nvSpPr>
        <p:spPr>
          <a:xfrm>
            <a:off x="1168601" y="1384390"/>
            <a:ext cx="9854799" cy="338554"/>
          </a:xfrm>
          <a:prstGeom prst="rect">
            <a:avLst/>
          </a:prstGeom>
        </p:spPr>
        <p:txBody>
          <a:bodyPr wrap="square" lIns="0" tIns="0" rIns="0" bIns="0">
            <a:spAutoFit/>
          </a:bodyPr>
          <a:lstStyle>
            <a:lvl1pPr>
              <a:defRPr sz="22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4145281" y="6377940"/>
            <a:ext cx="3901439"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10/19/2021</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5573358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humanitiesforall.org/" TargetMode="External"/><Relationship Id="rId1" Type="http://schemas.openxmlformats.org/officeDocument/2006/relationships/slideLayout" Target="../slideLayouts/slideLayout14.xml"/><Relationship Id="rId5" Type="http://schemas.openxmlformats.org/officeDocument/2006/relationships/image" Target="../media/image36.jp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hyperlink" Target="https://www.nationalacademies.org/our-work/hauser-policy-fund" TargetMode="External"/><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8.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9.jpeg"/><Relationship Id="rId1" Type="http://schemas.openxmlformats.org/officeDocument/2006/relationships/slideLayout" Target="../slideLayouts/slideLayout14.xml"/><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mailto:toby.Smith@aau.edu" TargetMode="External"/><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8" Type="http://schemas.openxmlformats.org/officeDocument/2006/relationships/image" Target="../media/image44.tiff"/><Relationship Id="rId3" Type="http://schemas.openxmlformats.org/officeDocument/2006/relationships/diagramLayout" Target="../diagrams/layout1.xml"/><Relationship Id="rId7" Type="http://schemas.openxmlformats.org/officeDocument/2006/relationships/image" Target="../media/image45.jpeg"/><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4.tiff"/></Relationships>
</file>

<file path=ppt/slides/_rels/slide25.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45.jpeg"/><Relationship Id="rId2" Type="http://schemas.openxmlformats.org/officeDocument/2006/relationships/image" Target="../media/image54.png"/><Relationship Id="rId1" Type="http://schemas.openxmlformats.org/officeDocument/2006/relationships/slideLayout" Target="../slideLayouts/slideLayout2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hyperlink" Target="mailto:delbridger@cardiff.ac.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3.xml"/><Relationship Id="rId4" Type="http://schemas.openxmlformats.org/officeDocument/2006/relationships/image" Target="../media/image59.jpg"/></Relationships>
</file>

<file path=ppt/slides/_rels/slide3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61.png"/><Relationship Id="rId1" Type="http://schemas.openxmlformats.org/officeDocument/2006/relationships/slideLayout" Target="../slideLayouts/slideLayout23.xml"/><Relationship Id="rId6" Type="http://schemas.openxmlformats.org/officeDocument/2006/relationships/image" Target="../media/image65.png"/><Relationship Id="rId11" Type="http://schemas.openxmlformats.org/officeDocument/2006/relationships/image" Target="../media/image70.jpg"/><Relationship Id="rId5" Type="http://schemas.openxmlformats.org/officeDocument/2006/relationships/image" Target="../media/image64.png"/><Relationship Id="rId15" Type="http://schemas.openxmlformats.org/officeDocument/2006/relationships/image" Target="../media/image73.png"/><Relationship Id="rId10" Type="http://schemas.openxmlformats.org/officeDocument/2006/relationships/image" Target="../media/image69.jp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hyperlink" Target="mailto:tcarogon@gmail.e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mailto:tcarogon@gmail.com" TargetMode="External"/><Relationship Id="rId1" Type="http://schemas.openxmlformats.org/officeDocument/2006/relationships/slideLayout" Target="../slideLayouts/slideLayout27.xml"/><Relationship Id="rId5" Type="http://schemas.openxmlformats.org/officeDocument/2006/relationships/image" Target="../media/image78.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hyperlink" Target="mailto:tcarogon@gmail.es" TargetMode="External"/><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g"/></Relationships>
</file>

<file path=ppt/slides/_rels/slide3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30.xml"/><Relationship Id="rId5" Type="http://schemas.openxmlformats.org/officeDocument/2006/relationships/image" Target="../media/image90.png"/><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7.jpg"/><Relationship Id="rId2" Type="http://schemas.openxmlformats.org/officeDocument/2006/relationships/notesSlide" Target="../notesSlides/notesSlide20.xml"/><Relationship Id="rId1" Type="http://schemas.openxmlformats.org/officeDocument/2006/relationships/slideLayout" Target="../slideLayouts/slideLayout31.xml"/><Relationship Id="rId6" Type="http://schemas.openxmlformats.org/officeDocument/2006/relationships/hyperlink" Target="mailto:ancaro@deusto.es" TargetMode="External"/><Relationship Id="rId5" Type="http://schemas.openxmlformats.org/officeDocument/2006/relationships/image" Target="../media/image96.png"/><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s://www.socialsciencespace.com/2020/04/prewitts-retrofitting-the-social-sciences/" TargetMode="External"/><Relationship Id="rId2" Type="http://schemas.openxmlformats.org/officeDocument/2006/relationships/image" Target="../media/image24.jp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6.jpg"/><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hyperlink" Target="https://escholarship.org/uc/item/46f121cr" TargetMode="External"/><Relationship Id="rId2" Type="http://schemas.openxmlformats.org/officeDocument/2006/relationships/image" Target="../media/image23.jpg"/><Relationship Id="rId1" Type="http://schemas.openxmlformats.org/officeDocument/2006/relationships/slideLayout" Target="../slideLayouts/slideLayout1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Afbeelding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3588" y="5596524"/>
            <a:ext cx="3979657" cy="869664"/>
          </a:xfrm>
          <a:prstGeom prst="rect">
            <a:avLst/>
          </a:prstGeom>
        </p:spPr>
      </p:pic>
      <p:sp>
        <p:nvSpPr>
          <p:cNvPr id="19" name="Tekstvak 18"/>
          <p:cNvSpPr txBox="1"/>
          <p:nvPr/>
        </p:nvSpPr>
        <p:spPr>
          <a:xfrm>
            <a:off x="0" y="1777818"/>
            <a:ext cx="1219200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rPr>
              <a:t>Impact of </a:t>
            </a:r>
            <a:r>
              <a:rPr kumimoji="0" lang="nl-NL" sz="3600" b="0" i="1" u="none" strike="noStrike" kern="1200" cap="none" spc="0" normalizeH="0" baseline="0" noProof="0" dirty="0" err="1">
                <a:ln>
                  <a:noFill/>
                </a:ln>
                <a:solidFill>
                  <a:prstClr val="black">
                    <a:lumMod val="50000"/>
                  </a:prstClr>
                </a:solidFill>
                <a:effectLst/>
                <a:uLnTx/>
                <a:uFillTx/>
                <a:latin typeface="Garamond" panose="02020404030301010803" pitchFamily="18" charset="0"/>
                <a:ea typeface="+mn-ea"/>
                <a:cs typeface="+mn-cs"/>
              </a:rPr>
              <a:t>Social</a:t>
            </a:r>
            <a:r>
              <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rPr>
              <a:t> Sciences, </a:t>
            </a:r>
            <a:r>
              <a:rPr kumimoji="0" lang="nl-NL" sz="3600" b="0" i="1" u="none" strike="noStrike" kern="1200" cap="none" spc="0" normalizeH="0" baseline="0" noProof="0" dirty="0" err="1">
                <a:ln>
                  <a:noFill/>
                </a:ln>
                <a:solidFill>
                  <a:prstClr val="black">
                    <a:lumMod val="50000"/>
                  </a:prstClr>
                </a:solidFill>
                <a:effectLst/>
                <a:uLnTx/>
                <a:uFillTx/>
                <a:latin typeface="Garamond" panose="02020404030301010803" pitchFamily="18" charset="0"/>
                <a:ea typeface="+mn-ea"/>
                <a:cs typeface="+mn-cs"/>
              </a:rPr>
              <a:t>Humanities</a:t>
            </a:r>
            <a:r>
              <a:rPr lang="nl-NL" sz="3600" i="1" dirty="0">
                <a:solidFill>
                  <a:prstClr val="black">
                    <a:lumMod val="50000"/>
                  </a:prstClr>
                </a:solidFill>
                <a:latin typeface="Garamond" panose="02020404030301010803" pitchFamily="18" charset="0"/>
              </a:rPr>
              <a:t> </a:t>
            </a:r>
            <a:r>
              <a:rPr lang="nl-NL" sz="3600" i="1" dirty="0" err="1">
                <a:solidFill>
                  <a:prstClr val="black">
                    <a:lumMod val="50000"/>
                  </a:prstClr>
                </a:solidFill>
                <a:latin typeface="Garamond" panose="02020404030301010803" pitchFamily="18" charset="0"/>
              </a:rPr>
              <a:t>and</a:t>
            </a:r>
            <a:r>
              <a:rPr lang="nl-NL" sz="3600" i="1" dirty="0">
                <a:solidFill>
                  <a:prstClr val="black">
                    <a:lumMod val="50000"/>
                  </a:prstClr>
                </a:solidFill>
                <a:latin typeface="Garamond" panose="02020404030301010803" pitchFamily="18" charset="0"/>
              </a:rPr>
              <a:t> Arts Conference </a:t>
            </a:r>
          </a:p>
          <a:p>
            <a:pPr lvl="0" algn="ctr"/>
            <a:r>
              <a:rPr lang="nl-NL" sz="3600" i="1" dirty="0">
                <a:solidFill>
                  <a:prstClr val="black">
                    <a:lumMod val="50000"/>
                  </a:prstClr>
                </a:solidFill>
                <a:latin typeface="Garamond" panose="02020404030301010803" pitchFamily="18" charset="0"/>
              </a:rPr>
              <a:t>The Parallel </a:t>
            </a:r>
            <a:r>
              <a:rPr lang="nl-NL" sz="3600" i="1" dirty="0" err="1">
                <a:solidFill>
                  <a:prstClr val="black">
                    <a:lumMod val="50000"/>
                  </a:prstClr>
                </a:solidFill>
                <a:latin typeface="Garamond" panose="02020404030301010803" pitchFamily="18" charset="0"/>
              </a:rPr>
              <a:t>Session</a:t>
            </a:r>
            <a:r>
              <a:rPr lang="nl-NL" sz="3600" i="1" dirty="0">
                <a:solidFill>
                  <a:prstClr val="black">
                    <a:lumMod val="50000"/>
                  </a:prstClr>
                </a:solidFill>
                <a:latin typeface="Garamond" panose="02020404030301010803" pitchFamily="18" charset="0"/>
              </a:rPr>
              <a:t> on:  </a:t>
            </a:r>
            <a:endPar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lang="en-US" sz="4800" b="1" dirty="0">
                <a:solidFill>
                  <a:srgbClr val="820000"/>
                </a:solidFill>
                <a:latin typeface="Garamond" panose="02020404030301010803" pitchFamily="18" charset="0"/>
              </a:rPr>
              <a:t>Impact Support and Leadership</a:t>
            </a:r>
            <a:endParaRPr kumimoji="0" lang="nl-NL" sz="4800" b="1" i="0" u="none" strike="noStrike" kern="1200" cap="none" spc="0" normalizeH="0" baseline="0" noProof="0" dirty="0">
              <a:ln>
                <a:noFill/>
              </a:ln>
              <a:solidFill>
                <a:srgbClr val="820000"/>
              </a:solidFill>
              <a:effectLst/>
              <a:uLnTx/>
              <a:uFillTx/>
              <a:latin typeface="Garamond" panose="02020404030301010803" pitchFamily="18" charset="0"/>
              <a:ea typeface="+mn-ea"/>
              <a:cs typeface="+mn-cs"/>
            </a:endParaRPr>
          </a:p>
        </p:txBody>
      </p:sp>
      <p:sp>
        <p:nvSpPr>
          <p:cNvPr id="20" name="Tekstvak 19"/>
          <p:cNvSpPr txBox="1"/>
          <p:nvPr/>
        </p:nvSpPr>
        <p:spPr>
          <a:xfrm>
            <a:off x="2203274" y="4678426"/>
            <a:ext cx="7785451" cy="461665"/>
          </a:xfrm>
          <a:prstGeom prst="rect">
            <a:avLst/>
          </a:prstGeom>
          <a:noFill/>
        </p:spPr>
        <p:txBody>
          <a:bodyPr wrap="square" rtlCol="0">
            <a:spAutoFit/>
          </a:bodyPr>
          <a:lstStyle/>
          <a:p>
            <a:pPr lvl="0" algn="ctr"/>
            <a:r>
              <a:rPr lang="en-US" sz="2400" b="1" dirty="0">
                <a:solidFill>
                  <a:prstClr val="black"/>
                </a:solidFill>
                <a:latin typeface="Garamond" panose="02020404030301010803" pitchFamily="18" charset="0"/>
              </a:rPr>
              <a:t>13 October, 2021</a:t>
            </a:r>
            <a:endParaRPr kumimoji="0" lang="nl-NL" sz="24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4109773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7A27B33-A83B-C542-A18A-D202AF44F82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2794" y="152314"/>
            <a:ext cx="7013791" cy="4680943"/>
          </a:xfrm>
          <a:prstGeom prst="rect">
            <a:avLst/>
          </a:prstGeom>
        </p:spPr>
      </p:pic>
      <p:pic>
        <p:nvPicPr>
          <p:cNvPr id="15" name="Picture 14">
            <a:extLst>
              <a:ext uri="{FF2B5EF4-FFF2-40B4-BE49-F238E27FC236}">
                <a16:creationId xmlns:a16="http://schemas.microsoft.com/office/drawing/2014/main" id="{5019D8F0-DDEF-EA42-91D0-714183ED6E84}"/>
              </a:ext>
            </a:extLst>
          </p:cNvPr>
          <p:cNvPicPr>
            <a:picLocks noChangeAspect="1"/>
          </p:cNvPicPr>
          <p:nvPr/>
        </p:nvPicPr>
        <p:blipFill>
          <a:blip r:embed="rId3"/>
          <a:stretch>
            <a:fillRect/>
          </a:stretch>
        </p:blipFill>
        <p:spPr>
          <a:xfrm>
            <a:off x="292794" y="4120738"/>
            <a:ext cx="2850727" cy="1761425"/>
          </a:xfrm>
          <a:prstGeom prst="rect">
            <a:avLst/>
          </a:prstGeom>
        </p:spPr>
      </p:pic>
      <p:sp>
        <p:nvSpPr>
          <p:cNvPr id="16" name="TextBox 15">
            <a:extLst>
              <a:ext uri="{FF2B5EF4-FFF2-40B4-BE49-F238E27FC236}">
                <a16:creationId xmlns:a16="http://schemas.microsoft.com/office/drawing/2014/main" id="{0D01F400-6EA3-D844-BDD2-E66006416331}"/>
              </a:ext>
            </a:extLst>
          </p:cNvPr>
          <p:cNvSpPr txBox="1"/>
          <p:nvPr/>
        </p:nvSpPr>
        <p:spPr>
          <a:xfrm>
            <a:off x="292794" y="6182466"/>
            <a:ext cx="61909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entury Schoolbook" panose="02040604050505020304" pitchFamily="18" charset="0"/>
                <a:ea typeface="+mn-ea"/>
                <a:cs typeface="+mn-cs"/>
              </a:rPr>
              <a:t>STATEWIDE PRESENCE</a:t>
            </a:r>
          </a:p>
        </p:txBody>
      </p:sp>
      <p:pic>
        <p:nvPicPr>
          <p:cNvPr id="17" name="Content Placeholder 15">
            <a:extLst>
              <a:ext uri="{FF2B5EF4-FFF2-40B4-BE49-F238E27FC236}">
                <a16:creationId xmlns:a16="http://schemas.microsoft.com/office/drawing/2014/main" id="{5A7B2236-D68A-4643-AC79-8EC666F7C6CE}"/>
              </a:ext>
            </a:extLst>
          </p:cNvPr>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7258424" y="1236741"/>
            <a:ext cx="4727622" cy="3969018"/>
          </a:xfrm>
        </p:spPr>
      </p:pic>
      <p:sp>
        <p:nvSpPr>
          <p:cNvPr id="18" name="TextBox 17">
            <a:extLst>
              <a:ext uri="{FF2B5EF4-FFF2-40B4-BE49-F238E27FC236}">
                <a16:creationId xmlns:a16="http://schemas.microsoft.com/office/drawing/2014/main" id="{B9F2DC6B-403C-F84D-9C66-837E638D98BD}"/>
              </a:ext>
            </a:extLst>
          </p:cNvPr>
          <p:cNvSpPr txBox="1"/>
          <p:nvPr/>
        </p:nvSpPr>
        <p:spPr>
          <a:xfrm>
            <a:off x="10452003" y="1236741"/>
            <a:ext cx="173999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Open Sans" panose="020B0606030504020204" pitchFamily="34" charset="0"/>
              </a:rPr>
              <a:t>Nutrition and health</a:t>
            </a:r>
          </a:p>
        </p:txBody>
      </p:sp>
      <p:sp>
        <p:nvSpPr>
          <p:cNvPr id="19" name="TextBox 18">
            <a:extLst>
              <a:ext uri="{FF2B5EF4-FFF2-40B4-BE49-F238E27FC236}">
                <a16:creationId xmlns:a16="http://schemas.microsoft.com/office/drawing/2014/main" id="{A4AB1613-16C5-9B41-9058-6FB1BC5C1606}"/>
              </a:ext>
            </a:extLst>
          </p:cNvPr>
          <p:cNvSpPr txBox="1"/>
          <p:nvPr/>
        </p:nvSpPr>
        <p:spPr>
          <a:xfrm>
            <a:off x="10452003" y="1421408"/>
            <a:ext cx="173999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Open Sans" panose="020B0606030504020204" pitchFamily="34" charset="0"/>
              </a:rPr>
              <a:t>Business and community</a:t>
            </a:r>
          </a:p>
        </p:txBody>
      </p:sp>
      <p:sp>
        <p:nvSpPr>
          <p:cNvPr id="20" name="TextBox 19">
            <a:extLst>
              <a:ext uri="{FF2B5EF4-FFF2-40B4-BE49-F238E27FC236}">
                <a16:creationId xmlns:a16="http://schemas.microsoft.com/office/drawing/2014/main" id="{BBEAC8E0-73F0-444E-BB43-2CCB57982CA2}"/>
              </a:ext>
            </a:extLst>
          </p:cNvPr>
          <p:cNvSpPr txBox="1"/>
          <p:nvPr/>
        </p:nvSpPr>
        <p:spPr>
          <a:xfrm>
            <a:off x="10452003" y="1652241"/>
            <a:ext cx="173999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Open Sans" panose="020B0606030504020204" pitchFamily="34" charset="0"/>
              </a:rPr>
              <a:t>Youth and education</a:t>
            </a:r>
          </a:p>
        </p:txBody>
      </p:sp>
    </p:spTree>
    <p:extLst>
      <p:ext uri="{BB962C8B-B14F-4D97-AF65-F5344CB8AC3E}">
        <p14:creationId xmlns:p14="http://schemas.microsoft.com/office/powerpoint/2010/main" val="68324689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57500303-A207-4812-BEB9-51E132FEB7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37" name="Freeform 6">
              <a:extLst>
                <a:ext uri="{FF2B5EF4-FFF2-40B4-BE49-F238E27FC236}">
                  <a16:creationId xmlns:a16="http://schemas.microsoft.com/office/drawing/2014/main" id="{10118C91-C025-4776-BE95-E9926378E7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38" name="Freeform 6">
              <a:extLst>
                <a:ext uri="{FF2B5EF4-FFF2-40B4-BE49-F238E27FC236}">
                  <a16:creationId xmlns:a16="http://schemas.microsoft.com/office/drawing/2014/main" id="{339174D0-30E8-4BBF-BF81-5DDAC33C0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40" name="Rectangle 39">
            <a:extLst>
              <a:ext uri="{FF2B5EF4-FFF2-40B4-BE49-F238E27FC236}">
                <a16:creationId xmlns:a16="http://schemas.microsoft.com/office/drawing/2014/main" id="{78511CAE-6AAD-4026-90B0-6917258C1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 name="Title 1"/>
          <p:cNvSpPr>
            <a:spLocks noGrp="1"/>
          </p:cNvSpPr>
          <p:nvPr>
            <p:ph type="title"/>
          </p:nvPr>
        </p:nvSpPr>
        <p:spPr>
          <a:xfrm>
            <a:off x="8154186" y="634028"/>
            <a:ext cx="3355942" cy="3732835"/>
          </a:xfrm>
        </p:spPr>
        <p:txBody>
          <a:bodyPr vert="horz" lIns="91440" tIns="45720" rIns="91440" bIns="45720" rtlCol="0" anchor="b">
            <a:normAutofit/>
          </a:bodyPr>
          <a:lstStyle/>
          <a:p>
            <a:pPr algn="ctr"/>
            <a:r>
              <a:rPr lang="en-US" sz="4200" b="1" cap="all" dirty="0"/>
              <a:t> </a:t>
            </a:r>
            <a:endParaRPr lang="en-US" sz="4200" cap="all" dirty="0"/>
          </a:p>
        </p:txBody>
      </p:sp>
      <p:sp>
        <p:nvSpPr>
          <p:cNvPr id="42" name="Freeform 6">
            <a:extLst>
              <a:ext uri="{FF2B5EF4-FFF2-40B4-BE49-F238E27FC236}">
                <a16:creationId xmlns:a16="http://schemas.microsoft.com/office/drawing/2014/main" id="{7388763A-4025-4433-A72C-457FC3763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44" name="Freeform 6">
            <a:extLst>
              <a:ext uri="{FF2B5EF4-FFF2-40B4-BE49-F238E27FC236}">
                <a16:creationId xmlns:a16="http://schemas.microsoft.com/office/drawing/2014/main" id="{8A2DFE20-1EAE-45A9-AD16-D4DBD0ABB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4" name="Footer Placeholder 3"/>
          <p:cNvSpPr>
            <a:spLocks noGrp="1"/>
          </p:cNvSpPr>
          <p:nvPr>
            <p:ph type="ftr" sz="quarter" idx="11"/>
          </p:nvPr>
        </p:nvSpPr>
        <p:spPr>
          <a:xfrm>
            <a:off x="122746" y="6453386"/>
            <a:ext cx="3708720" cy="370738"/>
          </a:xfrm>
        </p:spPr>
        <p:txBody>
          <a:bodyPr vert="horz" lIns="91440" tIns="45720" rIns="91440" bIns="45720"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1"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2"/>
              </a:rPr>
              <a:t>https://humanitiesforall.org</a:t>
            </a:r>
            <a:endParaRPr kumimoji="0" lang="en-US" sz="2000" b="0" i="0" u="none" strike="noStrike" kern="1200" cap="none" spc="0" normalizeH="0" baseline="0" noProof="0" dirty="0">
              <a:ln>
                <a:noFill/>
              </a:ln>
              <a:solidFill>
                <a:srgbClr val="0070CD"/>
              </a:solidFill>
              <a:effectLst/>
              <a:uLnTx/>
              <a:uFillTx/>
              <a:latin typeface="Franklin Gothic Book" panose="020B0503020102020204"/>
              <a:ea typeface="+mn-ea"/>
              <a:cs typeface="+mn-cs"/>
            </a:endParaRPr>
          </a:p>
        </p:txBody>
      </p:sp>
      <p:pic>
        <p:nvPicPr>
          <p:cNvPr id="14" name="Picture 13">
            <a:extLst>
              <a:ext uri="{FF2B5EF4-FFF2-40B4-BE49-F238E27FC236}">
                <a16:creationId xmlns:a16="http://schemas.microsoft.com/office/drawing/2014/main" id="{A11B8337-86ED-4FC8-BE11-E263FDFAE6A2}"/>
              </a:ext>
            </a:extLst>
          </p:cNvPr>
          <p:cNvPicPr>
            <a:picLocks noChangeAspect="1"/>
          </p:cNvPicPr>
          <p:nvPr/>
        </p:nvPicPr>
        <p:blipFill rotWithShape="1">
          <a:blip r:embed="rId3"/>
          <a:srcRect l="7351" t="31844" r="7964" b="32224"/>
          <a:stretch/>
        </p:blipFill>
        <p:spPr>
          <a:xfrm>
            <a:off x="10628607" y="6061402"/>
            <a:ext cx="1361029" cy="577501"/>
          </a:xfrm>
          <a:prstGeom prst="rect">
            <a:avLst/>
          </a:prstGeom>
        </p:spPr>
      </p:pic>
      <p:pic>
        <p:nvPicPr>
          <p:cNvPr id="6" name="Picture 5" descr="A picture containing drawing, food&#10;&#10;Description automatically generated">
            <a:extLst>
              <a:ext uri="{FF2B5EF4-FFF2-40B4-BE49-F238E27FC236}">
                <a16:creationId xmlns:a16="http://schemas.microsoft.com/office/drawing/2014/main" id="{A6FB621A-22A7-4565-AD95-826B8E05F07C}"/>
              </a:ext>
            </a:extLst>
          </p:cNvPr>
          <p:cNvPicPr>
            <a:picLocks noChangeAspect="1"/>
          </p:cNvPicPr>
          <p:nvPr/>
        </p:nvPicPr>
        <p:blipFill>
          <a:blip r:embed="rId4"/>
          <a:stretch>
            <a:fillRect/>
          </a:stretch>
        </p:blipFill>
        <p:spPr>
          <a:xfrm>
            <a:off x="8567998" y="429283"/>
            <a:ext cx="2731625" cy="1738179"/>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D63AF6A9-43B1-4FFE-9C88-7A7D211432C7}"/>
              </a:ext>
            </a:extLst>
          </p:cNvPr>
          <p:cNvPicPr>
            <a:picLocks noChangeAspect="1"/>
          </p:cNvPicPr>
          <p:nvPr/>
        </p:nvPicPr>
        <p:blipFill>
          <a:blip r:embed="rId5"/>
          <a:stretch>
            <a:fillRect/>
          </a:stretch>
        </p:blipFill>
        <p:spPr>
          <a:xfrm>
            <a:off x="463953" y="599090"/>
            <a:ext cx="7305730" cy="5840156"/>
          </a:xfrm>
          <a:prstGeom prst="rect">
            <a:avLst/>
          </a:prstGeom>
        </p:spPr>
      </p:pic>
      <p:sp>
        <p:nvSpPr>
          <p:cNvPr id="19" name="TextBox 18">
            <a:extLst>
              <a:ext uri="{FF2B5EF4-FFF2-40B4-BE49-F238E27FC236}">
                <a16:creationId xmlns:a16="http://schemas.microsoft.com/office/drawing/2014/main" id="{BA87E5BA-8CF3-42C0-8F62-47D6F0B37089}"/>
              </a:ext>
            </a:extLst>
          </p:cNvPr>
          <p:cNvSpPr txBox="1"/>
          <p:nvPr/>
        </p:nvSpPr>
        <p:spPr>
          <a:xfrm>
            <a:off x="7769683" y="2328567"/>
            <a:ext cx="3620112" cy="3970318"/>
          </a:xfrm>
          <a:prstGeom prst="rect">
            <a:avLst/>
          </a:prstGeom>
          <a:noFill/>
        </p:spPr>
        <p:txBody>
          <a:bodyPr wrap="square">
            <a:spAutoFit/>
          </a:bodyPr>
          <a:lstStyle/>
          <a:p>
            <a:pPr marL="68580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Humanities for All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is an initiative of the National Humanities Alliance which now showcases over 2,000 examples of publicly engaged humanities work at U.S. colleges and universities. </a:t>
            </a:r>
            <a:r>
              <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Humanities for All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presents the results of a survey of the state of the publicly engaged humanities conducted in 2017-2018 with the support of the Andrew W. Mellon Foundation.</a:t>
            </a:r>
          </a:p>
        </p:txBody>
      </p:sp>
      <p:sp>
        <p:nvSpPr>
          <p:cNvPr id="21" name="TextBox 20">
            <a:extLst>
              <a:ext uri="{FF2B5EF4-FFF2-40B4-BE49-F238E27FC236}">
                <a16:creationId xmlns:a16="http://schemas.microsoft.com/office/drawing/2014/main" id="{821CDB6A-00F8-4241-BD1F-4388377EA8AC}"/>
              </a:ext>
            </a:extLst>
          </p:cNvPr>
          <p:cNvSpPr txBox="1"/>
          <p:nvPr/>
        </p:nvSpPr>
        <p:spPr>
          <a:xfrm>
            <a:off x="376906" y="33876"/>
            <a:ext cx="690912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D"/>
                </a:solidFill>
                <a:effectLst/>
                <a:uLnTx/>
                <a:uFillTx/>
                <a:latin typeface="Franklin Gothic Book" panose="020B0503020102020204"/>
                <a:ea typeface="Calibri" panose="020F0502020204030204" pitchFamily="34" charset="0"/>
                <a:cs typeface="+mn-cs"/>
              </a:rPr>
              <a:t>National Organizations and Funders </a:t>
            </a:r>
          </a:p>
        </p:txBody>
      </p:sp>
    </p:spTree>
    <p:extLst>
      <p:ext uri="{BB962C8B-B14F-4D97-AF65-F5344CB8AC3E}">
        <p14:creationId xmlns:p14="http://schemas.microsoft.com/office/powerpoint/2010/main" val="246108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F4B472-7883-424C-AA18-3E6F3E639DDE}"/>
              </a:ext>
            </a:extLst>
          </p:cNvPr>
          <p:cNvSpPr/>
          <p:nvPr/>
        </p:nvSpPr>
        <p:spPr>
          <a:xfrm>
            <a:off x="1168961" y="371231"/>
            <a:ext cx="9173569"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D"/>
                </a:solidFill>
                <a:effectLst/>
                <a:uLnTx/>
                <a:uFillTx/>
                <a:latin typeface="Calibri" panose="020F0502020204030204" pitchFamily="34" charset="0"/>
                <a:ea typeface="Times New Roman" panose="02020603050405020304" pitchFamily="18" charset="0"/>
                <a:cs typeface="+mn-cs"/>
              </a:rPr>
              <a:t>Hauser Policy Impact Fund </a:t>
            </a:r>
            <a:endParaRPr kumimoji="0" lang="en-US" sz="4000" b="1" i="0" u="none" strike="noStrike" kern="1200" cap="none" spc="0" normalizeH="0" baseline="0" noProof="0" dirty="0">
              <a:ln>
                <a:noFill/>
              </a:ln>
              <a:solidFill>
                <a:srgbClr val="0070CD"/>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Franklin Gothic Book" panose="020B0503020102020204"/>
                <a:ea typeface="+mn-ea"/>
                <a:cs typeface="+mn-cs"/>
              </a:rPr>
              <a:t> </a:t>
            </a:r>
          </a:p>
        </p:txBody>
      </p:sp>
      <p:sp>
        <p:nvSpPr>
          <p:cNvPr id="12" name="TextBox 11">
            <a:extLst>
              <a:ext uri="{FF2B5EF4-FFF2-40B4-BE49-F238E27FC236}">
                <a16:creationId xmlns:a16="http://schemas.microsoft.com/office/drawing/2014/main" id="{D6EE552C-4B25-4F55-96DB-50B147F871A7}"/>
              </a:ext>
            </a:extLst>
          </p:cNvPr>
          <p:cNvSpPr txBox="1"/>
          <p:nvPr/>
        </p:nvSpPr>
        <p:spPr>
          <a:xfrm>
            <a:off x="1264010" y="3835365"/>
            <a:ext cx="966398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70C0"/>
                </a:solidFill>
                <a:effectLst/>
                <a:uLnTx/>
                <a:uFillTx/>
                <a:latin typeface="Franklin Gothic Book" panose="020B0503020102020204"/>
                <a:ea typeface="+mn-ea"/>
                <a:cs typeface="+mn-cs"/>
              </a:rPr>
              <a:t>  Hauser argued that the end-point of a National Academies’ committee project is not a ‘report’—it is its impact. Impact, in turn, requires sustained and targeted efforts to reach relevant decision-makers, translation of the implications for a variety of different audiences, and facilitating discourse among researchers, policymakers and practitioners. </a:t>
            </a:r>
          </a:p>
        </p:txBody>
      </p:sp>
      <p:pic>
        <p:nvPicPr>
          <p:cNvPr id="13" name="Picture 12">
            <a:extLst>
              <a:ext uri="{FF2B5EF4-FFF2-40B4-BE49-F238E27FC236}">
                <a16:creationId xmlns:a16="http://schemas.microsoft.com/office/drawing/2014/main" id="{11B27AD9-3308-40E9-8D73-2593F4D1991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522144" y="6071016"/>
            <a:ext cx="1565715" cy="576799"/>
          </a:xfrm>
          <a:prstGeom prst="rect">
            <a:avLst/>
          </a:prstGeom>
        </p:spPr>
      </p:pic>
      <p:pic>
        <p:nvPicPr>
          <p:cNvPr id="3" name="Picture 2" descr="A person wearing glasses&#10;&#10;Description automatically generated with medium confidence">
            <a:extLst>
              <a:ext uri="{FF2B5EF4-FFF2-40B4-BE49-F238E27FC236}">
                <a16:creationId xmlns:a16="http://schemas.microsoft.com/office/drawing/2014/main" id="{C32BC2A6-54A5-4977-8296-E17BE0BB7973}"/>
              </a:ext>
            </a:extLst>
          </p:cNvPr>
          <p:cNvPicPr>
            <a:picLocks noChangeAspect="1"/>
          </p:cNvPicPr>
          <p:nvPr/>
        </p:nvPicPr>
        <p:blipFill>
          <a:blip r:embed="rId4"/>
          <a:stretch>
            <a:fillRect/>
          </a:stretch>
        </p:blipFill>
        <p:spPr>
          <a:xfrm>
            <a:off x="7424191" y="501265"/>
            <a:ext cx="4074160" cy="3055620"/>
          </a:xfrm>
          <a:prstGeom prst="rect">
            <a:avLst/>
          </a:prstGeom>
        </p:spPr>
      </p:pic>
      <p:sp>
        <p:nvSpPr>
          <p:cNvPr id="4" name="TextBox 3">
            <a:extLst>
              <a:ext uri="{FF2B5EF4-FFF2-40B4-BE49-F238E27FC236}">
                <a16:creationId xmlns:a16="http://schemas.microsoft.com/office/drawing/2014/main" id="{181993C6-6E61-4920-A032-EBAA1BCD3CEB}"/>
              </a:ext>
            </a:extLst>
          </p:cNvPr>
          <p:cNvSpPr txBox="1"/>
          <p:nvPr/>
        </p:nvSpPr>
        <p:spPr>
          <a:xfrm>
            <a:off x="315220" y="1072208"/>
            <a:ext cx="6921195" cy="3031599"/>
          </a:xfrm>
          <a:prstGeom prst="rect">
            <a:avLst/>
          </a:prstGeom>
          <a:noFill/>
        </p:spPr>
        <p:txBody>
          <a:bodyPr wrap="square" rtlCol="0">
            <a:spAutoFit/>
          </a:bodyPr>
          <a:lstStyle/>
          <a:p>
            <a:pPr marL="9715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National Academy of Sciences, Engineering and Medicine Fund to in honor of former </a:t>
            </a:r>
            <a:r>
              <a:rPr kumimoji="0" lang="en-US" sz="1900" b="0" i="1" u="none" strike="noStrike" kern="1200" cap="none" spc="0" normalizeH="0" baseline="0" noProof="0" dirty="0">
                <a:ln>
                  <a:noFill/>
                </a:ln>
                <a:solidFill>
                  <a:srgbClr val="000000"/>
                </a:solidFill>
                <a:effectLst/>
                <a:uLnTx/>
                <a:uFillTx/>
                <a:latin typeface="Franklin Gothic Book" panose="020B0503020102020204"/>
                <a:ea typeface="+mn-ea"/>
                <a:cs typeface="+mn-cs"/>
              </a:rPr>
              <a:t>Division of Behavioral and Social Sciences and Education</a:t>
            </a:r>
            <a:r>
              <a:rPr kumimoji="0" lang="en-US" sz="19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r>
              <a:rPr kumimoji="0" lang="en-US" sz="1900" b="0" i="1" u="none" strike="noStrike" kern="1200" cap="none" spc="0" normalizeH="0" baseline="0" noProof="0" dirty="0">
                <a:ln>
                  <a:noFill/>
                </a:ln>
                <a:solidFill>
                  <a:srgbClr val="000000"/>
                </a:solidFill>
                <a:effectLst/>
                <a:uLnTx/>
                <a:uFillTx/>
                <a:latin typeface="Franklin Gothic Book" panose="020B0503020102020204"/>
                <a:ea typeface="+mn-ea"/>
                <a:cs typeface="+mn-cs"/>
              </a:rPr>
              <a:t>DBASSE</a:t>
            </a:r>
            <a:r>
              <a:rPr kumimoji="0" lang="en-US" sz="19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Executive Director, Robert M. Hauser. </a:t>
            </a:r>
          </a:p>
          <a:p>
            <a:pPr marL="9715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9715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Helps to fund targeted policy briefings, articles and Op-eds in select media, short videos and other communications products, and special symposia to connect the leading social and behavioral scientists with decision-makers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a:t>
            </a:r>
          </a:p>
          <a:p>
            <a:pPr marL="68580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sp>
        <p:nvSpPr>
          <p:cNvPr id="5" name="TextBox 4">
            <a:extLst>
              <a:ext uri="{FF2B5EF4-FFF2-40B4-BE49-F238E27FC236}">
                <a16:creationId xmlns:a16="http://schemas.microsoft.com/office/drawing/2014/main" id="{CF97B387-DE72-4618-9FA2-8C489834CE44}"/>
              </a:ext>
            </a:extLst>
          </p:cNvPr>
          <p:cNvSpPr txBox="1"/>
          <p:nvPr/>
        </p:nvSpPr>
        <p:spPr>
          <a:xfrm>
            <a:off x="1264010" y="5904391"/>
            <a:ext cx="82497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hlinkClick r:id="rId5">
                  <a:extLst>
                    <a:ext uri="{A12FA001-AC4F-418D-AE19-62706E023703}">
                      <ahyp:hlinkClr xmlns:ahyp="http://schemas.microsoft.com/office/drawing/2018/hyperlinkcolor" val="tx"/>
                    </a:ext>
                  </a:extLst>
                </a:hlinkClick>
              </a:rPr>
              <a:t>https://www.nationalacademies.org/our-work/hauser-policy-fund</a:t>
            </a:r>
            <a:endParaRPr kumimoji="0" lang="en-US" sz="1800" b="0" i="1"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55048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535FF-814D-4BEC-9CEE-0AB4FD1BC89E}"/>
              </a:ext>
            </a:extLst>
          </p:cNvPr>
          <p:cNvSpPr>
            <a:spLocks noGrp="1"/>
          </p:cNvSpPr>
          <p:nvPr>
            <p:ph type="title"/>
          </p:nvPr>
        </p:nvSpPr>
        <p:spPr>
          <a:xfrm>
            <a:off x="1295400" y="326572"/>
            <a:ext cx="9601200" cy="800100"/>
          </a:xfrm>
        </p:spPr>
        <p:txBody>
          <a:bodyPr>
            <a:normAutofit fontScale="90000"/>
          </a:bodyPr>
          <a:lstStyle/>
          <a:p>
            <a:r>
              <a:rPr lang="en-US" b="1" dirty="0"/>
              <a:t>Societal Experts Action Network (SEAN)</a:t>
            </a:r>
            <a:br>
              <a:rPr lang="en-US" b="1" dirty="0"/>
            </a:br>
            <a:endParaRPr lang="en-US" dirty="0"/>
          </a:p>
        </p:txBody>
      </p:sp>
      <p:pic>
        <p:nvPicPr>
          <p:cNvPr id="4" name="Picture 3" descr="Graphical user interface, text, application&#10;&#10;Description automatically generated">
            <a:extLst>
              <a:ext uri="{FF2B5EF4-FFF2-40B4-BE49-F238E27FC236}">
                <a16:creationId xmlns:a16="http://schemas.microsoft.com/office/drawing/2014/main" id="{816C88E9-753C-4A48-8005-F823C7B3205F}"/>
              </a:ext>
            </a:extLst>
          </p:cNvPr>
          <p:cNvPicPr>
            <a:picLocks noChangeAspect="1"/>
          </p:cNvPicPr>
          <p:nvPr/>
        </p:nvPicPr>
        <p:blipFill>
          <a:blip r:embed="rId2"/>
          <a:stretch>
            <a:fillRect/>
          </a:stretch>
        </p:blipFill>
        <p:spPr>
          <a:xfrm>
            <a:off x="1624692" y="2510433"/>
            <a:ext cx="4561116" cy="4142191"/>
          </a:xfrm>
          <a:prstGeom prst="rect">
            <a:avLst/>
          </a:prstGeom>
        </p:spPr>
      </p:pic>
      <p:sp>
        <p:nvSpPr>
          <p:cNvPr id="7" name="TextBox 6">
            <a:extLst>
              <a:ext uri="{FF2B5EF4-FFF2-40B4-BE49-F238E27FC236}">
                <a16:creationId xmlns:a16="http://schemas.microsoft.com/office/drawing/2014/main" id="{0CD26306-CCC0-4475-A6B4-3D00C802749F}"/>
              </a:ext>
            </a:extLst>
          </p:cNvPr>
          <p:cNvSpPr txBox="1"/>
          <p:nvPr/>
        </p:nvSpPr>
        <p:spPr>
          <a:xfrm>
            <a:off x="1347105" y="1012373"/>
            <a:ext cx="5306788"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srgbClr val="0070CD"/>
                </a:solidFill>
                <a:effectLst/>
                <a:uLnTx/>
                <a:uFillTx/>
                <a:latin typeface="Calibri" panose="020F0502020204030204" pitchFamily="34" charset="0"/>
                <a:ea typeface="Calibri" panose="020F0502020204030204" pitchFamily="34" charset="0"/>
                <a:cs typeface="+mn-cs"/>
              </a:rPr>
              <a:t>SEAN is a network of leading individuals and institutions in the social and behavioral sciences who help to facilitate rapid responses to actionable questions from decision-makers</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t>
            </a:r>
          </a:p>
        </p:txBody>
      </p:sp>
      <p:sp>
        <p:nvSpPr>
          <p:cNvPr id="6" name="TextBox 5">
            <a:extLst>
              <a:ext uri="{FF2B5EF4-FFF2-40B4-BE49-F238E27FC236}">
                <a16:creationId xmlns:a16="http://schemas.microsoft.com/office/drawing/2014/main" id="{96CC2552-B2FC-4D31-B0C0-CCBD9E8C6F8E}"/>
              </a:ext>
            </a:extLst>
          </p:cNvPr>
          <p:cNvSpPr txBox="1"/>
          <p:nvPr/>
        </p:nvSpPr>
        <p:spPr>
          <a:xfrm>
            <a:off x="7078436" y="1126672"/>
            <a:ext cx="4327070" cy="5109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Franklin Gothic Book" panose="020B0503020102020204"/>
                <a:ea typeface="+mn-ea"/>
                <a:cs typeface="+mn-cs"/>
              </a:rPr>
              <a:t>To assist with COVID-19, SEAN 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Franklin Gothic Book" panose="020B0503020102020204"/>
                <a:ea typeface="Calibri" panose="020F0502020204030204" pitchFamily="34" charset="0"/>
                <a:cs typeface="+mn-cs"/>
              </a:rPr>
              <a:t>• Coordinating solicitation and responses to practical questions facing federal, state, and local decision-makers that are answerable with SBE evidence;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100" b="0" i="0" u="none" strike="noStrike" kern="1200" cap="none" spc="0" normalizeH="0" baseline="0" noProof="0" dirty="0">
                <a:ln>
                  <a:noFill/>
                </a:ln>
                <a:solidFill>
                  <a:srgbClr val="000000"/>
                </a:solidFill>
                <a:effectLst/>
                <a:uLnTx/>
                <a:uFillTx/>
                <a:latin typeface="Franklin Gothic Book" panose="020B0503020102020204"/>
                <a:ea typeface="Calibri" panose="020F0502020204030204" pitchFamily="34" charset="0"/>
                <a:cs typeface="+mn-cs"/>
              </a:rPr>
            </a:br>
            <a:r>
              <a:rPr kumimoji="0" lang="en-US" sz="1900" b="0" i="0" u="none" strike="noStrike" kern="1200" cap="none" spc="0" normalizeH="0" baseline="0" noProof="0" dirty="0">
                <a:ln>
                  <a:noFill/>
                </a:ln>
                <a:solidFill>
                  <a:srgbClr val="000000"/>
                </a:solidFill>
                <a:effectLst/>
                <a:uLnTx/>
                <a:uFillTx/>
                <a:latin typeface="Franklin Gothic Book" panose="020B0503020102020204"/>
                <a:ea typeface="Calibri" panose="020F0502020204030204" pitchFamily="34" charset="0"/>
                <a:cs typeface="+mn-cs"/>
              </a:rPr>
              <a:t>• Helping identify experts who can respond to queries from government officials; and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100" b="0" i="0" u="none" strike="noStrike" kern="1200" cap="none" spc="0" normalizeH="0" baseline="0" noProof="0" dirty="0">
                <a:ln>
                  <a:noFill/>
                </a:ln>
                <a:solidFill>
                  <a:srgbClr val="000000"/>
                </a:solidFill>
                <a:effectLst/>
                <a:uLnTx/>
                <a:uFillTx/>
                <a:latin typeface="Franklin Gothic Book" panose="020B0503020102020204"/>
                <a:ea typeface="Calibri" panose="020F0502020204030204" pitchFamily="34" charset="0"/>
                <a:cs typeface="+mn-cs"/>
              </a:rPr>
            </a:br>
            <a:r>
              <a:rPr kumimoji="0" lang="en-US" sz="1900" b="0" i="0" u="none" strike="noStrike" kern="1200" cap="none" spc="0" normalizeH="0" baseline="0" noProof="0" dirty="0">
                <a:ln>
                  <a:noFill/>
                </a:ln>
                <a:solidFill>
                  <a:srgbClr val="000000"/>
                </a:solidFill>
                <a:effectLst/>
                <a:uLnTx/>
                <a:uFillTx/>
                <a:latin typeface="Franklin Gothic Book" panose="020B0503020102020204"/>
                <a:ea typeface="Calibri" panose="020F0502020204030204" pitchFamily="34" charset="0"/>
                <a:cs typeface="+mn-cs"/>
              </a:rPr>
              <a:t>• Linking to the National Academies Standing Committee on Emerging Infectious Diseases and 21st Century Health Threats as resources for identifying and answering questions that need SBE sciences expertise, as appropriate; </a:t>
            </a:r>
            <a:endParaRPr kumimoji="0" lang="en-US" sz="19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9" name="Picture 8">
            <a:extLst>
              <a:ext uri="{FF2B5EF4-FFF2-40B4-BE49-F238E27FC236}">
                <a16:creationId xmlns:a16="http://schemas.microsoft.com/office/drawing/2014/main" id="{3EF5618A-ED8B-49CF-866D-B6E7184FDE2D}"/>
              </a:ext>
            </a:extLst>
          </p:cNvPr>
          <p:cNvPicPr>
            <a:picLocks noChangeAspect="1"/>
          </p:cNvPicPr>
          <p:nvPr/>
        </p:nvPicPr>
        <p:blipFill rotWithShape="1">
          <a:blip r:embed="rId3"/>
          <a:srcRect l="7351" t="31844" r="7964" b="32224"/>
          <a:stretch/>
        </p:blipFill>
        <p:spPr>
          <a:xfrm>
            <a:off x="10820400" y="6227721"/>
            <a:ext cx="1226344" cy="520353"/>
          </a:xfrm>
          <a:prstGeom prst="rect">
            <a:avLst/>
          </a:prstGeom>
        </p:spPr>
      </p:pic>
    </p:spTree>
    <p:extLst>
      <p:ext uri="{BB962C8B-B14F-4D97-AF65-F5344CB8AC3E}">
        <p14:creationId xmlns:p14="http://schemas.microsoft.com/office/powerpoint/2010/main" val="193841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57500303-A207-4812-BEB9-51E132FEB7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37" name="Freeform 6">
              <a:extLst>
                <a:ext uri="{FF2B5EF4-FFF2-40B4-BE49-F238E27FC236}">
                  <a16:creationId xmlns:a16="http://schemas.microsoft.com/office/drawing/2014/main" id="{10118C91-C025-4776-BE95-E9926378E7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38" name="Freeform 6">
              <a:extLst>
                <a:ext uri="{FF2B5EF4-FFF2-40B4-BE49-F238E27FC236}">
                  <a16:creationId xmlns:a16="http://schemas.microsoft.com/office/drawing/2014/main" id="{339174D0-30E8-4BBF-BF81-5DDAC33C0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40" name="Rectangle 39">
            <a:extLst>
              <a:ext uri="{FF2B5EF4-FFF2-40B4-BE49-F238E27FC236}">
                <a16:creationId xmlns:a16="http://schemas.microsoft.com/office/drawing/2014/main" id="{78511CAE-6AAD-4026-90B0-6917258C1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 name="Title 1"/>
          <p:cNvSpPr>
            <a:spLocks noGrp="1"/>
          </p:cNvSpPr>
          <p:nvPr>
            <p:ph type="title"/>
          </p:nvPr>
        </p:nvSpPr>
        <p:spPr>
          <a:xfrm>
            <a:off x="8154186" y="634028"/>
            <a:ext cx="3355942" cy="3732835"/>
          </a:xfrm>
        </p:spPr>
        <p:txBody>
          <a:bodyPr vert="horz" lIns="91440" tIns="45720" rIns="91440" bIns="45720" rtlCol="0" anchor="b">
            <a:normAutofit/>
          </a:bodyPr>
          <a:lstStyle/>
          <a:p>
            <a:pPr algn="ctr"/>
            <a:r>
              <a:rPr lang="en-US" sz="4200" b="1" cap="all" dirty="0"/>
              <a:t> </a:t>
            </a:r>
            <a:endParaRPr lang="en-US" sz="4200" cap="all" dirty="0"/>
          </a:p>
        </p:txBody>
      </p:sp>
      <p:sp>
        <p:nvSpPr>
          <p:cNvPr id="42" name="Freeform 6">
            <a:extLst>
              <a:ext uri="{FF2B5EF4-FFF2-40B4-BE49-F238E27FC236}">
                <a16:creationId xmlns:a16="http://schemas.microsoft.com/office/drawing/2014/main" id="{7388763A-4025-4433-A72C-457FC3763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7" name="Picture 6">
            <a:extLst>
              <a:ext uri="{FF2B5EF4-FFF2-40B4-BE49-F238E27FC236}">
                <a16:creationId xmlns:a16="http://schemas.microsoft.com/office/drawing/2014/main" id="{9F3BBA45-BAEA-46FF-BC34-3B4F046C05F5}"/>
              </a:ext>
            </a:extLst>
          </p:cNvPr>
          <p:cNvPicPr>
            <a:picLocks noChangeAspect="1"/>
          </p:cNvPicPr>
          <p:nvPr/>
        </p:nvPicPr>
        <p:blipFill>
          <a:blip r:embed="rId2"/>
          <a:stretch>
            <a:fillRect/>
          </a:stretch>
        </p:blipFill>
        <p:spPr>
          <a:xfrm>
            <a:off x="4132221" y="1874385"/>
            <a:ext cx="2769970" cy="2704617"/>
          </a:xfrm>
          <a:prstGeom prst="rect">
            <a:avLst/>
          </a:prstGeom>
        </p:spPr>
      </p:pic>
      <p:sp>
        <p:nvSpPr>
          <p:cNvPr id="44" name="Freeform 6">
            <a:extLst>
              <a:ext uri="{FF2B5EF4-FFF2-40B4-BE49-F238E27FC236}">
                <a16:creationId xmlns:a16="http://schemas.microsoft.com/office/drawing/2014/main" id="{8A2DFE20-1EAE-45A9-AD16-D4DBD0ABB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4" name="Footer Placeholder 3"/>
          <p:cNvSpPr>
            <a:spLocks noGrp="1"/>
          </p:cNvSpPr>
          <p:nvPr>
            <p:ph type="ftr" sz="quarter" idx="11"/>
          </p:nvPr>
        </p:nvSpPr>
        <p:spPr>
          <a:xfrm>
            <a:off x="2584054" y="6453386"/>
            <a:ext cx="7023377" cy="404614"/>
          </a:xfrm>
        </p:spPr>
        <p:txBody>
          <a:bodyPr vert="horz" lIns="91440" tIns="45720" rIns="91440" bIns="45720" rtlCol="0" anchor="ctr">
            <a:norm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70CD"/>
              </a:solidFill>
              <a:effectLst/>
              <a:uLnTx/>
              <a:uFillTx/>
              <a:latin typeface="Franklin Gothic Book" panose="020B0503020102020204"/>
              <a:ea typeface="+mn-ea"/>
              <a:cs typeface="+mn-cs"/>
            </a:endParaRPr>
          </a:p>
        </p:txBody>
      </p:sp>
      <p:pic>
        <p:nvPicPr>
          <p:cNvPr id="14" name="Picture 13">
            <a:extLst>
              <a:ext uri="{FF2B5EF4-FFF2-40B4-BE49-F238E27FC236}">
                <a16:creationId xmlns:a16="http://schemas.microsoft.com/office/drawing/2014/main" id="{A11B8337-86ED-4FC8-BE11-E263FDFAE6A2}"/>
              </a:ext>
            </a:extLst>
          </p:cNvPr>
          <p:cNvPicPr>
            <a:picLocks noChangeAspect="1"/>
          </p:cNvPicPr>
          <p:nvPr/>
        </p:nvPicPr>
        <p:blipFill rotWithShape="1">
          <a:blip r:embed="rId3"/>
          <a:srcRect l="7351" t="31844" r="7964" b="32224"/>
          <a:stretch/>
        </p:blipFill>
        <p:spPr>
          <a:xfrm>
            <a:off x="10332720" y="6020793"/>
            <a:ext cx="1714024" cy="727281"/>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2662ACBA-EC02-484A-B913-7B3187C11EC2}"/>
              </a:ext>
            </a:extLst>
          </p:cNvPr>
          <p:cNvPicPr>
            <a:picLocks noChangeAspect="1"/>
          </p:cNvPicPr>
          <p:nvPr/>
        </p:nvPicPr>
        <p:blipFill>
          <a:blip r:embed="rId4"/>
          <a:stretch>
            <a:fillRect/>
          </a:stretch>
        </p:blipFill>
        <p:spPr>
          <a:xfrm>
            <a:off x="1234469" y="1866372"/>
            <a:ext cx="2521790" cy="2712630"/>
          </a:xfrm>
          <a:prstGeom prst="rect">
            <a:avLst/>
          </a:prstGeom>
        </p:spPr>
      </p:pic>
      <p:sp>
        <p:nvSpPr>
          <p:cNvPr id="9" name="TextBox 8">
            <a:extLst>
              <a:ext uri="{FF2B5EF4-FFF2-40B4-BE49-F238E27FC236}">
                <a16:creationId xmlns:a16="http://schemas.microsoft.com/office/drawing/2014/main" id="{645E4315-247E-46E0-9941-58EBFCA93A43}"/>
              </a:ext>
            </a:extLst>
          </p:cNvPr>
          <p:cNvSpPr txBox="1"/>
          <p:nvPr/>
        </p:nvSpPr>
        <p:spPr>
          <a:xfrm>
            <a:off x="8648091" y="1335827"/>
            <a:ext cx="3216952"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Franklin Gothic Book" panose="020B0503020102020204"/>
                <a:ea typeface="+mn-ea"/>
                <a:cs typeface="+mn-cs"/>
              </a:rPr>
              <a:t>Federal Programs/ Models that Enhance  Impact </a:t>
            </a:r>
          </a:p>
        </p:txBody>
      </p:sp>
    </p:spTree>
    <p:extLst>
      <p:ext uri="{BB962C8B-B14F-4D97-AF65-F5344CB8AC3E}">
        <p14:creationId xmlns:p14="http://schemas.microsoft.com/office/powerpoint/2010/main" val="2777782033"/>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CDAFF7D8-570B-43E9-B28F-8AEF1C91878C}"/>
              </a:ext>
            </a:extLst>
          </p:cNvPr>
          <p:cNvSpPr>
            <a:spLocks noGrp="1"/>
          </p:cNvSpPr>
          <p:nvPr>
            <p:ph type="title"/>
          </p:nvPr>
        </p:nvSpPr>
        <p:spPr>
          <a:xfrm>
            <a:off x="3363864" y="685800"/>
            <a:ext cx="7705164" cy="1485900"/>
          </a:xfrm>
        </p:spPr>
        <p:txBody>
          <a:bodyPr>
            <a:normAutofit/>
          </a:bodyPr>
          <a:lstStyle/>
          <a:p>
            <a:r>
              <a:rPr lang="en-US" b="1" dirty="0">
                <a:solidFill>
                  <a:srgbClr val="0070C0"/>
                </a:solidFill>
              </a:rPr>
              <a:t>Conclusion</a:t>
            </a:r>
            <a:r>
              <a:rPr lang="en-US" dirty="0"/>
              <a:t> </a:t>
            </a:r>
          </a:p>
        </p:txBody>
      </p:sp>
      <p:sp>
        <p:nvSpPr>
          <p:cNvPr id="10" name="Rectangle 9">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7E4CA556-2D54-43EF-A05D-B8F369C7ECD9}"/>
              </a:ext>
            </a:extLst>
          </p:cNvPr>
          <p:cNvSpPr>
            <a:spLocks noGrp="1"/>
          </p:cNvSpPr>
          <p:nvPr>
            <p:ph idx="1"/>
          </p:nvPr>
        </p:nvSpPr>
        <p:spPr>
          <a:xfrm>
            <a:off x="3458457" y="1869049"/>
            <a:ext cx="7705164" cy="4068763"/>
          </a:xfrm>
        </p:spPr>
        <p:txBody>
          <a:bodyPr>
            <a:normAutofit/>
          </a:bodyPr>
          <a:lstStyle/>
          <a:p>
            <a:pPr marL="0" indent="0">
              <a:buNone/>
            </a:pPr>
            <a:r>
              <a:rPr lang="en-US" sz="3200" dirty="0">
                <a:solidFill>
                  <a:schemeClr val="tx1"/>
                </a:solidFill>
                <a:effectLst/>
                <a:latin typeface="Calibri" panose="020F0502020204030204" pitchFamily="34" charset="0"/>
                <a:ea typeface="Calibri" panose="020F0502020204030204" pitchFamily="34" charset="0"/>
              </a:rPr>
              <a:t>Institutional support and leadership from universities, national organizations, and public and private funders will be critic</a:t>
            </a:r>
            <a:r>
              <a:rPr lang="en-US" sz="3200" dirty="0">
                <a:solidFill>
                  <a:schemeClr val="tx1"/>
                </a:solidFill>
                <a:latin typeface="Calibri" panose="020F0502020204030204" pitchFamily="34" charset="0"/>
                <a:ea typeface="Calibri" panose="020F0502020204030204" pitchFamily="34" charset="0"/>
              </a:rPr>
              <a:t>al</a:t>
            </a:r>
            <a:r>
              <a:rPr lang="en-US" sz="3200" dirty="0">
                <a:solidFill>
                  <a:schemeClr val="tx1"/>
                </a:solidFill>
                <a:effectLst/>
                <a:latin typeface="Calibri" panose="020F0502020204030204" pitchFamily="34" charset="0"/>
                <a:ea typeface="Calibri" panose="020F0502020204030204" pitchFamily="34" charset="0"/>
              </a:rPr>
              <a:t> to expanding the impact that SS&amp;H researchers can have in addressing real world challenges and important societal issues. </a:t>
            </a:r>
          </a:p>
          <a:p>
            <a:pPr marL="0" indent="0">
              <a:buNone/>
            </a:pPr>
            <a:endParaRPr lang="en-US" dirty="0"/>
          </a:p>
        </p:txBody>
      </p:sp>
    </p:spTree>
    <p:extLst>
      <p:ext uri="{BB962C8B-B14F-4D97-AF65-F5344CB8AC3E}">
        <p14:creationId xmlns:p14="http://schemas.microsoft.com/office/powerpoint/2010/main" val="1010848183"/>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Me</a:t>
            </a:r>
          </a:p>
        </p:txBody>
      </p:sp>
      <p:sp>
        <p:nvSpPr>
          <p:cNvPr id="4" name="Content Placeholder 3"/>
          <p:cNvSpPr>
            <a:spLocks noGrp="1"/>
          </p:cNvSpPr>
          <p:nvPr>
            <p:ph idx="1"/>
          </p:nvPr>
        </p:nvSpPr>
        <p:spPr>
          <a:xfrm>
            <a:off x="2474752" y="2228850"/>
            <a:ext cx="8498048" cy="3581400"/>
          </a:xfrm>
        </p:spPr>
        <p:txBody>
          <a:bodyPr>
            <a:normAutofit/>
          </a:bodyPr>
          <a:lstStyle/>
          <a:p>
            <a:pPr marL="0" indent="0">
              <a:buNone/>
            </a:pPr>
            <a:r>
              <a:rPr lang="en-US" sz="3200" dirty="0">
                <a:solidFill>
                  <a:srgbClr val="0070C0"/>
                </a:solidFill>
                <a:hlinkClick r:id="rId3"/>
              </a:rPr>
              <a:t>toby.smith@aau.edu</a:t>
            </a:r>
            <a:endParaRPr lang="en-US" sz="3200" dirty="0">
              <a:solidFill>
                <a:srgbClr val="0070C0"/>
              </a:solidFill>
            </a:endParaRPr>
          </a:p>
          <a:p>
            <a:pPr marL="0" indent="0">
              <a:buNone/>
            </a:pPr>
            <a:endParaRPr lang="en-US" dirty="0">
              <a:solidFill>
                <a:srgbClr val="0070C0"/>
              </a:solidFill>
            </a:endParaRPr>
          </a:p>
          <a:p>
            <a:pPr marL="0" indent="0">
              <a:spcBef>
                <a:spcPts val="0"/>
              </a:spcBef>
              <a:spcAft>
                <a:spcPts val="0"/>
              </a:spcAft>
              <a:buNone/>
            </a:pPr>
            <a:r>
              <a:rPr lang="en-US" sz="3200" dirty="0">
                <a:solidFill>
                  <a:srgbClr val="0070C0"/>
                </a:solidFill>
              </a:rPr>
              <a:t>@SciPolGuy </a:t>
            </a:r>
          </a:p>
          <a:p>
            <a:pPr marL="0" indent="0">
              <a:spcBef>
                <a:spcPts val="0"/>
              </a:spcBef>
              <a:spcAft>
                <a:spcPts val="0"/>
              </a:spcAft>
              <a:buNone/>
            </a:pPr>
            <a:r>
              <a:rPr lang="en-US" sz="3200" dirty="0">
                <a:solidFill>
                  <a:srgbClr val="0070C0"/>
                </a:solidFill>
              </a:rPr>
              <a:t>@AAUnivesities </a:t>
            </a:r>
          </a:p>
          <a:p>
            <a:pPr marL="0" indent="0">
              <a:buNone/>
            </a:pPr>
            <a:endParaRPr lang="en-US" dirty="0">
              <a:solidFill>
                <a:srgbClr val="0070C0"/>
              </a:solidFill>
            </a:endParaRPr>
          </a:p>
          <a:p>
            <a:pPr marL="0" indent="0">
              <a:buNone/>
            </a:pPr>
            <a:r>
              <a:rPr lang="en-US" sz="3200" dirty="0">
                <a:solidFill>
                  <a:srgbClr val="0070C0"/>
                </a:solidFill>
              </a:rPr>
              <a:t>www.aau.edu</a:t>
            </a:r>
          </a:p>
        </p:txBody>
      </p:sp>
      <p:pic>
        <p:nvPicPr>
          <p:cNvPr id="6" name="Picture 2" descr="http://icons.iconarchive.com/icons/graphicloads/100-flat-2/256/email-icon.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47741" y="2286000"/>
            <a:ext cx="484632" cy="4846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matt stephen\Desktop\Categories-applications-internet-icon.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847741" y="4568965"/>
            <a:ext cx="483540" cy="4835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witt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8833" y="3359243"/>
            <a:ext cx="483540" cy="483540"/>
          </a:xfrm>
          <a:prstGeom prst="rect">
            <a:avLst/>
          </a:prstGeom>
        </p:spPr>
      </p:pic>
      <p:pic>
        <p:nvPicPr>
          <p:cNvPr id="9" name="Picture 8"/>
          <p:cNvPicPr/>
          <p:nvPr/>
        </p:nvPicPr>
        <p:blipFill>
          <a:blip r:embed="rId7">
            <a:extLst>
              <a:ext uri="{28A0092B-C50C-407E-A947-70E740481C1C}">
                <a14:useLocalDpi xmlns:a14="http://schemas.microsoft.com/office/drawing/2010/main" val="0"/>
              </a:ext>
            </a:extLst>
          </a:blip>
          <a:stretch>
            <a:fillRect/>
          </a:stretch>
        </p:blipFill>
        <p:spPr>
          <a:xfrm>
            <a:off x="9857740" y="5867400"/>
            <a:ext cx="2230120" cy="780415"/>
          </a:xfrm>
          <a:prstGeom prst="rect">
            <a:avLst/>
          </a:prstGeom>
        </p:spPr>
      </p:pic>
    </p:spTree>
    <p:extLst>
      <p:ext uri="{BB962C8B-B14F-4D97-AF65-F5344CB8AC3E}">
        <p14:creationId xmlns:p14="http://schemas.microsoft.com/office/powerpoint/2010/main" val="328468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nl-NL" sz="3300" b="1" dirty="0">
                <a:solidFill>
                  <a:srgbClr val="820000"/>
                </a:solidFill>
                <a:latin typeface="Garamond" panose="02020404030301010803" pitchFamily="18" charset="0"/>
              </a:rPr>
              <a:t>Rick Delbridge</a:t>
            </a:r>
          </a:p>
          <a:p>
            <a:pPr algn="ctr">
              <a:spcAft>
                <a:spcPts val="1800"/>
              </a:spcAft>
            </a:pPr>
            <a:r>
              <a:rPr lang="en-US" sz="2500" i="1" dirty="0">
                <a:latin typeface="Garamond" panose="02020404030301010803" pitchFamily="18" charset="0"/>
              </a:rPr>
              <a:t>Professor of Organizational Analysis at Cardiff Business School &amp; co-</a:t>
            </a:r>
            <a:r>
              <a:rPr lang="en-US" sz="2500" i="1" dirty="0" err="1">
                <a:latin typeface="Garamond" panose="02020404030301010803" pitchFamily="18" charset="0"/>
              </a:rPr>
              <a:t>convenor</a:t>
            </a:r>
            <a:r>
              <a:rPr lang="en-US" sz="2500" i="1" dirty="0">
                <a:latin typeface="Garamond" panose="02020404030301010803" pitchFamily="18" charset="0"/>
              </a:rPr>
              <a:t> of the Centre for Innovation Policy Research, Wales, UK</a:t>
            </a: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#SSHA21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Social Sciences, Humanities and Arts </a:t>
            </a:r>
          </a:p>
          <a:p>
            <a:pPr lvl="0" algn="r"/>
            <a:r>
              <a:rPr lang="en-US" sz="2000" dirty="0">
                <a:solidFill>
                  <a:prstClr val="black"/>
                </a:solidFill>
                <a:latin typeface="Garamond" panose="02020404030301010803" pitchFamily="18" charset="0"/>
              </a:rPr>
              <a:t>13-15 October, 2021</a:t>
            </a:r>
          </a:p>
        </p:txBody>
      </p:sp>
    </p:spTree>
    <p:extLst>
      <p:ext uri="{BB962C8B-B14F-4D97-AF65-F5344CB8AC3E}">
        <p14:creationId xmlns:p14="http://schemas.microsoft.com/office/powerpoint/2010/main" val="1228820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EE94D8D-BC47-413E-91AB-A2FCCE172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a:extLst>
              <a:ext uri="{FF2B5EF4-FFF2-40B4-BE49-F238E27FC236}">
                <a16:creationId xmlns:a16="http://schemas.microsoft.com/office/drawing/2014/main" id="{BC72B8D1-2F1F-AB44-B8B2-37EAE15C48BD}"/>
              </a:ext>
            </a:extLst>
          </p:cNvPr>
          <p:cNvSpPr>
            <a:spLocks noGrp="1"/>
          </p:cNvSpPr>
          <p:nvPr>
            <p:ph type="ctrTitle"/>
          </p:nvPr>
        </p:nvSpPr>
        <p:spPr>
          <a:xfrm>
            <a:off x="1524000" y="2240187"/>
            <a:ext cx="8981954" cy="3317470"/>
          </a:xfrm>
        </p:spPr>
        <p:txBody>
          <a:bodyPr>
            <a:normAutofit/>
          </a:bodyPr>
          <a:lstStyle/>
          <a:p>
            <a:r>
              <a:rPr lang="en-US" sz="4000" b="1" dirty="0">
                <a:solidFill>
                  <a:schemeClr val="tx2"/>
                </a:solidFill>
              </a:rPr>
              <a:t>Supporting and leading impact:</a:t>
            </a:r>
            <a:br>
              <a:rPr lang="en-US" sz="4000" b="1" dirty="0">
                <a:solidFill>
                  <a:schemeClr val="tx2"/>
                </a:solidFill>
              </a:rPr>
            </a:br>
            <a:r>
              <a:rPr lang="en-US" sz="4000" b="1" dirty="0">
                <a:solidFill>
                  <a:schemeClr val="tx2"/>
                </a:solidFill>
              </a:rPr>
              <a:t>The Cardiff Capital Region Challenge Fund</a:t>
            </a:r>
          </a:p>
        </p:txBody>
      </p:sp>
      <p:sp useBgFill="1">
        <p:nvSpPr>
          <p:cNvPr id="11" name="Rectangle 10">
            <a:extLst>
              <a:ext uri="{FF2B5EF4-FFF2-40B4-BE49-F238E27FC236}">
                <a16:creationId xmlns:a16="http://schemas.microsoft.com/office/drawing/2014/main" id="{284A8429-F65A-490D-96E4-1158D3E8A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2650" y="5441771"/>
            <a:ext cx="7886699" cy="822960"/>
          </a:xfrm>
          <a:prstGeom prst="rect">
            <a:avLst/>
          </a:prstGeom>
          <a:ln w="12700">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3" name="Subtitle 2">
            <a:extLst>
              <a:ext uri="{FF2B5EF4-FFF2-40B4-BE49-F238E27FC236}">
                <a16:creationId xmlns:a16="http://schemas.microsoft.com/office/drawing/2014/main" id="{549B19A6-6EC3-894C-8849-93C83ABD6D42}"/>
              </a:ext>
            </a:extLst>
          </p:cNvPr>
          <p:cNvSpPr>
            <a:spLocks noGrp="1"/>
          </p:cNvSpPr>
          <p:nvPr>
            <p:ph type="subTitle" idx="1"/>
          </p:nvPr>
        </p:nvSpPr>
        <p:spPr>
          <a:xfrm>
            <a:off x="2439066" y="4848502"/>
            <a:ext cx="7886698" cy="1291766"/>
          </a:xfrm>
        </p:spPr>
        <p:txBody>
          <a:bodyPr anchor="ctr">
            <a:normAutofit fontScale="77500" lnSpcReduction="20000"/>
          </a:bodyPr>
          <a:lstStyle/>
          <a:p>
            <a:r>
              <a:rPr lang="en-US" sz="3400" b="1" dirty="0">
                <a:latin typeface="Arial" panose="020B0604020202020204" pitchFamily="34" charset="0"/>
                <a:cs typeface="Arial" panose="020B0604020202020204" pitchFamily="34" charset="0"/>
              </a:rPr>
              <a:t>Rick </a:t>
            </a:r>
            <a:r>
              <a:rPr lang="en-US" sz="3400" b="1" dirty="0" err="1">
                <a:latin typeface="Arial" panose="020B0604020202020204" pitchFamily="34" charset="0"/>
                <a:cs typeface="Arial" panose="020B0604020202020204" pitchFamily="34" charset="0"/>
              </a:rPr>
              <a:t>Delbridge</a:t>
            </a:r>
            <a:endParaRPr lang="en-US" sz="2800" b="1" dirty="0">
              <a:latin typeface="Arial" panose="020B0604020202020204" pitchFamily="34" charset="0"/>
              <a:cs typeface="Arial" panose="020B0604020202020204" pitchFamily="34" charset="0"/>
            </a:endParaRPr>
          </a:p>
          <a:p>
            <a:r>
              <a:rPr lang="en-US" sz="2600" b="1" dirty="0">
                <a:latin typeface="Arial" panose="020B0604020202020204" pitchFamily="34" charset="0"/>
                <a:cs typeface="Arial" panose="020B0604020202020204" pitchFamily="34" charset="0"/>
              </a:rPr>
              <a:t>Co-convenor of the Centre for Innovation Policy Research</a:t>
            </a:r>
          </a:p>
          <a:p>
            <a:r>
              <a:rPr lang="en-US" sz="2600" b="1" dirty="0">
                <a:latin typeface="Arial" panose="020B0604020202020204" pitchFamily="34" charset="0"/>
                <a:cs typeface="Arial" panose="020B0604020202020204" pitchFamily="34" charset="0"/>
              </a:rPr>
              <a:t>Cardiff University</a:t>
            </a:r>
          </a:p>
        </p:txBody>
      </p:sp>
      <p:pic>
        <p:nvPicPr>
          <p:cNvPr id="4" name="Picture 3" descr="Graphical user interface, text&#10;&#10;Description automatically generated">
            <a:extLst>
              <a:ext uri="{FF2B5EF4-FFF2-40B4-BE49-F238E27FC236}">
                <a16:creationId xmlns:a16="http://schemas.microsoft.com/office/drawing/2014/main" id="{6AFB6B10-FB47-F445-B4C8-7C448A18F7CF}"/>
              </a:ext>
            </a:extLst>
          </p:cNvPr>
          <p:cNvPicPr>
            <a:picLocks noChangeAspect="1"/>
          </p:cNvPicPr>
          <p:nvPr/>
        </p:nvPicPr>
        <p:blipFill>
          <a:blip r:embed="rId2"/>
          <a:stretch>
            <a:fillRect/>
          </a:stretch>
        </p:blipFill>
        <p:spPr>
          <a:xfrm>
            <a:off x="1830291" y="364481"/>
            <a:ext cx="3276998" cy="1157974"/>
          </a:xfrm>
          <a:prstGeom prst="rect">
            <a:avLst/>
          </a:prstGeom>
        </p:spPr>
      </p:pic>
      <p:sp>
        <p:nvSpPr>
          <p:cNvPr id="13" name="Rectangle 12">
            <a:extLst>
              <a:ext uri="{FF2B5EF4-FFF2-40B4-BE49-F238E27FC236}">
                <a16:creationId xmlns:a16="http://schemas.microsoft.com/office/drawing/2014/main" id="{0F022291-A82B-4D23-A1E0-5F9BD6846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41136" y="5997149"/>
            <a:ext cx="109728"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Tree>
    <p:extLst>
      <p:ext uri="{BB962C8B-B14F-4D97-AF65-F5344CB8AC3E}">
        <p14:creationId xmlns:p14="http://schemas.microsoft.com/office/powerpoint/2010/main" val="1229277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chemeClr val="tx2"/>
                </a:solidFill>
              </a:rPr>
              <a:t>Some key principles</a:t>
            </a:r>
          </a:p>
        </p:txBody>
      </p:sp>
      <p:pic>
        <p:nvPicPr>
          <p:cNvPr id="6" name="Picture 5">
            <a:extLst>
              <a:ext uri="{FF2B5EF4-FFF2-40B4-BE49-F238E27FC236}">
                <a16:creationId xmlns:a16="http://schemas.microsoft.com/office/drawing/2014/main" id="{764B60FA-9C53-B049-8D34-AD69CD793DB2}"/>
              </a:ext>
            </a:extLst>
          </p:cNvPr>
          <p:cNvPicPr>
            <a:picLocks noChangeAspect="1"/>
          </p:cNvPicPr>
          <p:nvPr/>
        </p:nvPicPr>
        <p:blipFill>
          <a:blip r:embed="rId3"/>
          <a:stretch>
            <a:fillRect/>
          </a:stretch>
        </p:blipFill>
        <p:spPr>
          <a:xfrm>
            <a:off x="8670236" y="5943601"/>
            <a:ext cx="1935012" cy="895719"/>
          </a:xfrm>
          <a:prstGeom prst="rect">
            <a:avLst/>
          </a:prstGeom>
        </p:spPr>
      </p:pic>
      <p:sp>
        <p:nvSpPr>
          <p:cNvPr id="10" name="Content Placeholder 9">
            <a:extLst>
              <a:ext uri="{FF2B5EF4-FFF2-40B4-BE49-F238E27FC236}">
                <a16:creationId xmlns:a16="http://schemas.microsoft.com/office/drawing/2014/main" id="{A2C34016-9E7D-EC44-A0C9-3DD7193FE91C}"/>
              </a:ext>
            </a:extLst>
          </p:cNvPr>
          <p:cNvSpPr>
            <a:spLocks noGrp="1"/>
          </p:cNvSpPr>
          <p:nvPr>
            <p:ph idx="1"/>
          </p:nvPr>
        </p:nvSpPr>
        <p:spPr>
          <a:xfrm>
            <a:off x="1524001" y="1417639"/>
            <a:ext cx="9081247" cy="4926891"/>
          </a:xfrm>
        </p:spPr>
        <p:txBody>
          <a:bodyPr>
            <a:normAutofit fontScale="92500" lnSpcReduction="20000"/>
          </a:bodyPr>
          <a:lstStyle/>
          <a:p>
            <a:r>
              <a:rPr lang="en-US" sz="4000" dirty="0"/>
              <a:t>Place-based approach</a:t>
            </a:r>
          </a:p>
          <a:p>
            <a:pPr lvl="1"/>
            <a:r>
              <a:rPr lang="en-US" sz="3600" dirty="0"/>
              <a:t> ‘Fit’ with the specific local context</a:t>
            </a:r>
          </a:p>
          <a:p>
            <a:pPr lvl="1"/>
            <a:r>
              <a:rPr lang="en-US" sz="3600" dirty="0"/>
              <a:t> Develop capabilities and capacity</a:t>
            </a:r>
          </a:p>
          <a:p>
            <a:pPr lvl="1"/>
            <a:r>
              <a:rPr lang="en-US" sz="3600" dirty="0"/>
              <a:t> Nurture networks &amp; communities of practice</a:t>
            </a:r>
          </a:p>
          <a:p>
            <a:r>
              <a:rPr lang="en-US" sz="4000" dirty="0"/>
              <a:t>Mission-oriented innovation</a:t>
            </a:r>
          </a:p>
          <a:p>
            <a:pPr lvl="1"/>
            <a:r>
              <a:rPr lang="en-US" sz="3600" dirty="0"/>
              <a:t> </a:t>
            </a:r>
            <a:r>
              <a:rPr lang="en-US" sz="3600" dirty="0" err="1"/>
              <a:t>Centred</a:t>
            </a:r>
            <a:r>
              <a:rPr lang="en-US" sz="3600" dirty="0"/>
              <a:t> around societal challenges</a:t>
            </a:r>
          </a:p>
          <a:p>
            <a:r>
              <a:rPr lang="en-US" sz="4000" dirty="0"/>
              <a:t>Partnership with Cardiff Capital Region</a:t>
            </a:r>
          </a:p>
          <a:p>
            <a:pPr lvl="1"/>
            <a:r>
              <a:rPr lang="en-US" sz="3600" dirty="0"/>
              <a:t> Problem-framing</a:t>
            </a:r>
          </a:p>
          <a:p>
            <a:pPr lvl="1"/>
            <a:r>
              <a:rPr lang="en-US" sz="3600" dirty="0"/>
              <a:t> Co-creation, design &amp; delivery</a:t>
            </a:r>
          </a:p>
          <a:p>
            <a:endParaRPr lang="en-US" sz="4000" dirty="0"/>
          </a:p>
        </p:txBody>
      </p:sp>
    </p:spTree>
    <p:extLst>
      <p:ext uri="{BB962C8B-B14F-4D97-AF65-F5344CB8AC3E}">
        <p14:creationId xmlns:p14="http://schemas.microsoft.com/office/powerpoint/2010/main" val="2625660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159729"/>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pic>
        <p:nvPicPr>
          <p:cNvPr id="10" name="Afbeelding 9"/>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1" name="Rechthoek 10"/>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 name="Straight Connector 12">
            <a:extLst>
              <a:ext uri="{FF2B5EF4-FFF2-40B4-BE49-F238E27FC236}">
                <a16:creationId xmlns:a16="http://schemas.microsoft.com/office/drawing/2014/main" id="{4D25E369-C5AE-4ABA-9CCF-2CF83B8DD8A4}"/>
              </a:ext>
            </a:extLst>
          </p:cNvPr>
          <p:cNvCxnSpPr>
            <a:cxnSpLocks/>
          </p:cNvCxnSpPr>
          <p:nvPr/>
        </p:nvCxnSpPr>
        <p:spPr>
          <a:xfrm flipH="1">
            <a:off x="4200046" y="1424093"/>
            <a:ext cx="1" cy="5338108"/>
          </a:xfrm>
          <a:prstGeom prst="line">
            <a:avLst/>
          </a:prstGeom>
          <a:ln>
            <a:solidFill>
              <a:srgbClr val="820000"/>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404D618C-8DC1-4E70-964C-A4D2BDC6C87E}"/>
              </a:ext>
            </a:extLst>
          </p:cNvPr>
          <p:cNvSpPr txBox="1">
            <a:spLocks/>
          </p:cNvSpPr>
          <p:nvPr/>
        </p:nvSpPr>
        <p:spPr>
          <a:xfrm>
            <a:off x="159535" y="1868277"/>
            <a:ext cx="3877903" cy="15738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200" dirty="0" err="1">
                <a:latin typeface="Garamond" panose="02020404030301010803" pitchFamily="18" charset="0"/>
              </a:rPr>
              <a:t>Overview</a:t>
            </a:r>
            <a:r>
              <a:rPr lang="nl-NL" sz="3200" dirty="0">
                <a:latin typeface="Garamond" panose="02020404030301010803" pitchFamily="18" charset="0"/>
              </a:rPr>
              <a:t> of </a:t>
            </a:r>
            <a:r>
              <a:rPr lang="nl-NL" sz="3200" dirty="0" err="1">
                <a:latin typeface="Garamond" panose="02020404030301010803" pitchFamily="18" charset="0"/>
              </a:rPr>
              <a:t>the</a:t>
            </a:r>
            <a:r>
              <a:rPr lang="nl-NL" sz="3200" dirty="0">
                <a:latin typeface="Garamond" panose="02020404030301010803" pitchFamily="18" charset="0"/>
              </a:rPr>
              <a:t> Speakers </a:t>
            </a:r>
          </a:p>
        </p:txBody>
      </p:sp>
      <p:sp>
        <p:nvSpPr>
          <p:cNvPr id="14" name="Titel 1">
            <a:extLst>
              <a:ext uri="{FF2B5EF4-FFF2-40B4-BE49-F238E27FC236}">
                <a16:creationId xmlns:a16="http://schemas.microsoft.com/office/drawing/2014/main" id="{31471658-A8A7-4BE1-8395-B84ED09C585E}"/>
              </a:ext>
            </a:extLst>
          </p:cNvPr>
          <p:cNvSpPr txBox="1">
            <a:spLocks/>
          </p:cNvSpPr>
          <p:nvPr/>
        </p:nvSpPr>
        <p:spPr>
          <a:xfrm>
            <a:off x="4284884" y="1563385"/>
            <a:ext cx="7602326" cy="58402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t> </a:t>
            </a:r>
          </a:p>
          <a:p>
            <a:pPr algn="l">
              <a:lnSpc>
                <a:spcPct val="114000"/>
              </a:lnSpc>
              <a:spcBef>
                <a:spcPts val="0"/>
              </a:spcBef>
            </a:pPr>
            <a:r>
              <a:rPr lang="en-AU" sz="1800" b="1" dirty="0">
                <a:solidFill>
                  <a:srgbClr val="820000"/>
                </a:solidFill>
                <a:latin typeface="Garamond" panose="02020404030301010803" pitchFamily="18" charset="0"/>
              </a:rPr>
              <a:t>Toby Smith (Chair): Vice President for Science Policy &amp; Global Affairs at the Association of American Universities, USA</a:t>
            </a:r>
          </a:p>
          <a:p>
            <a:pPr algn="l">
              <a:lnSpc>
                <a:spcPct val="114000"/>
              </a:lnSpc>
              <a:spcBef>
                <a:spcPts val="0"/>
              </a:spcBef>
            </a:pPr>
            <a:endParaRPr lang="en-AU" sz="1800" b="1" dirty="0">
              <a:solidFill>
                <a:srgbClr val="820000"/>
              </a:solidFill>
              <a:latin typeface="Garamond" panose="02020404030301010803" pitchFamily="18" charset="0"/>
            </a:endParaRPr>
          </a:p>
          <a:p>
            <a:pPr algn="l">
              <a:lnSpc>
                <a:spcPct val="114000"/>
              </a:lnSpc>
              <a:spcBef>
                <a:spcPts val="0"/>
              </a:spcBef>
            </a:pPr>
            <a:r>
              <a:rPr lang="en-AU" sz="1800" b="1" dirty="0">
                <a:solidFill>
                  <a:srgbClr val="820000"/>
                </a:solidFill>
                <a:latin typeface="Garamond" panose="02020404030301010803" pitchFamily="18" charset="0"/>
              </a:rPr>
              <a:t>Rick Delbridge: Professor of Organizational Analysis at Cardiff Business School &amp; co-convenor of the Centre for Innovation Policy Research, Wales, UK</a:t>
            </a:r>
          </a:p>
          <a:p>
            <a:pPr algn="l">
              <a:lnSpc>
                <a:spcPct val="114000"/>
              </a:lnSpc>
              <a:spcBef>
                <a:spcPts val="0"/>
              </a:spcBef>
            </a:pPr>
            <a:endParaRPr lang="en-AU" sz="1800" b="1" dirty="0">
              <a:solidFill>
                <a:srgbClr val="820000"/>
              </a:solidFill>
              <a:latin typeface="Garamond" panose="02020404030301010803" pitchFamily="18" charset="0"/>
            </a:endParaRPr>
          </a:p>
          <a:p>
            <a:pPr algn="l">
              <a:lnSpc>
                <a:spcPct val="114000"/>
              </a:lnSpc>
              <a:spcBef>
                <a:spcPts val="0"/>
              </a:spcBef>
            </a:pPr>
            <a:r>
              <a:rPr lang="en-AU" sz="1800" b="1" dirty="0">
                <a:solidFill>
                  <a:srgbClr val="820000"/>
                </a:solidFill>
                <a:latin typeface="Garamond" panose="02020404030301010803" pitchFamily="18" charset="0"/>
              </a:rPr>
              <a:t>Antonia Caro Gonzalez: Impact Senior Advisor &amp; Practitioner, Spain</a:t>
            </a:r>
          </a:p>
          <a:p>
            <a:pPr algn="l">
              <a:lnSpc>
                <a:spcPct val="114000"/>
              </a:lnSpc>
              <a:spcBef>
                <a:spcPts val="0"/>
              </a:spcBef>
            </a:pPr>
            <a:endParaRPr lang="en-AU" sz="1400" b="1" dirty="0">
              <a:solidFill>
                <a:srgbClr val="820000"/>
              </a:solidFill>
              <a:latin typeface="Garamond" panose="02020404030301010803" pitchFamily="18" charset="0"/>
            </a:endParaRPr>
          </a:p>
          <a:p>
            <a:pPr algn="l">
              <a:lnSpc>
                <a:spcPct val="114000"/>
              </a:lnSpc>
              <a:spcBef>
                <a:spcPts val="0"/>
              </a:spcBef>
            </a:pPr>
            <a:endParaRPr lang="en-AU" sz="14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700" b="1" dirty="0">
              <a:solidFill>
                <a:prstClr val="white">
                  <a:lumMod val="50000"/>
                </a:prstClr>
              </a:solidFill>
              <a:latin typeface="Garamond" panose="02020404030301010803" pitchFamily="18" charset="0"/>
            </a:endParaRPr>
          </a:p>
        </p:txBody>
      </p:sp>
      <p:sp>
        <p:nvSpPr>
          <p:cNvPr id="19" name="Tekstvak 5">
            <a:extLst>
              <a:ext uri="{FF2B5EF4-FFF2-40B4-BE49-F238E27FC236}">
                <a16:creationId xmlns:a16="http://schemas.microsoft.com/office/drawing/2014/main" id="{70E62050-A28B-4126-8D0F-059115A45AA4}"/>
              </a:ext>
            </a:extLst>
          </p:cNvPr>
          <p:cNvSpPr txBox="1">
            <a:spLocks/>
          </p:cNvSpPr>
          <p:nvPr/>
        </p:nvSpPr>
        <p:spPr>
          <a:xfrm>
            <a:off x="4521200" y="120802"/>
            <a:ext cx="7670800" cy="1077218"/>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Social Sciences, Humanities and Arts </a:t>
            </a:r>
          </a:p>
          <a:p>
            <a:pPr lvl="0" algn="r"/>
            <a:r>
              <a:rPr lang="en-US" sz="2000" dirty="0">
                <a:solidFill>
                  <a:prstClr val="black"/>
                </a:solidFill>
                <a:latin typeface="Garamond" panose="02020404030301010803" pitchFamily="18" charset="0"/>
              </a:rPr>
              <a:t>13-15 October, 2021</a:t>
            </a:r>
          </a:p>
          <a:p>
            <a:pPr lvl="0" algn="r"/>
            <a:endParaRPr lang="en-US" sz="2000" dirty="0">
              <a:solidFill>
                <a:prstClr val="black"/>
              </a:solidFill>
              <a:latin typeface="Garamond" panose="02020404030301010803" pitchFamily="18" charset="0"/>
            </a:endParaRPr>
          </a:p>
        </p:txBody>
      </p:sp>
      <p:sp>
        <p:nvSpPr>
          <p:cNvPr id="22" name="Tekstvak 14">
            <a:extLst>
              <a:ext uri="{FF2B5EF4-FFF2-40B4-BE49-F238E27FC236}">
                <a16:creationId xmlns:a16="http://schemas.microsoft.com/office/drawing/2014/main" id="{1185129F-A4DB-4302-A212-19D3111E1A32}"/>
              </a:ext>
            </a:extLst>
          </p:cNvPr>
          <p:cNvSpPr txBox="1"/>
          <p:nvPr/>
        </p:nvSpPr>
        <p:spPr>
          <a:xfrm>
            <a:off x="9620834" y="6234477"/>
            <a:ext cx="2478275" cy="830997"/>
          </a:xfrm>
          <a:prstGeom prst="rect">
            <a:avLst/>
          </a:prstGeom>
          <a:noFill/>
        </p:spPr>
        <p:txBody>
          <a:bodyPr wrap="square" rtlCol="0">
            <a:spAutoFit/>
          </a:bodyPr>
          <a:lstStyle/>
          <a:p>
            <a:pPr algn="r"/>
            <a:r>
              <a:rPr lang="nl-NL" sz="2400" b="1" dirty="0">
                <a:latin typeface="Garamond" panose="02020404030301010803" pitchFamily="18" charset="0"/>
              </a:rPr>
              <a:t>#SSHA21</a:t>
            </a:r>
          </a:p>
          <a:p>
            <a:pPr algn="r"/>
            <a:endParaRPr lang="nl-NL" sz="2400" b="1" dirty="0">
              <a:latin typeface="Garamond" panose="02020404030301010803" pitchFamily="18" charset="0"/>
            </a:endParaRPr>
          </a:p>
        </p:txBody>
      </p:sp>
      <p:pic>
        <p:nvPicPr>
          <p:cNvPr id="6" name="Afbeelding 5">
            <a:extLst>
              <a:ext uri="{FF2B5EF4-FFF2-40B4-BE49-F238E27FC236}">
                <a16:creationId xmlns:a16="http://schemas.microsoft.com/office/drawing/2014/main" id="{17CD1743-BE5D-44FC-8A0F-4602AF6E21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420" y="3133762"/>
            <a:ext cx="1998416" cy="2826791"/>
          </a:xfrm>
          <a:prstGeom prst="rect">
            <a:avLst/>
          </a:prstGeom>
        </p:spPr>
      </p:pic>
    </p:spTree>
    <p:extLst>
      <p:ext uri="{BB962C8B-B14F-4D97-AF65-F5344CB8AC3E}">
        <p14:creationId xmlns:p14="http://schemas.microsoft.com/office/powerpoint/2010/main" val="1773840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2238"/>
            <a:ext cx="8229600" cy="1143000"/>
          </a:xfrm>
        </p:spPr>
        <p:txBody>
          <a:bodyPr>
            <a:normAutofit/>
          </a:bodyPr>
          <a:lstStyle/>
          <a:p>
            <a:r>
              <a:rPr lang="en-GB" sz="4000" b="1" dirty="0">
                <a:solidFill>
                  <a:schemeClr val="tx2"/>
                </a:solidFill>
              </a:rPr>
              <a:t>Mission-oriented innovation</a:t>
            </a:r>
          </a:p>
        </p:txBody>
      </p:sp>
      <p:pic>
        <p:nvPicPr>
          <p:cNvPr id="6" name="Picture 5">
            <a:extLst>
              <a:ext uri="{FF2B5EF4-FFF2-40B4-BE49-F238E27FC236}">
                <a16:creationId xmlns:a16="http://schemas.microsoft.com/office/drawing/2014/main" id="{764B60FA-9C53-B049-8D34-AD69CD793DB2}"/>
              </a:ext>
            </a:extLst>
          </p:cNvPr>
          <p:cNvPicPr>
            <a:picLocks noChangeAspect="1"/>
          </p:cNvPicPr>
          <p:nvPr/>
        </p:nvPicPr>
        <p:blipFill>
          <a:blip r:embed="rId3"/>
          <a:stretch>
            <a:fillRect/>
          </a:stretch>
        </p:blipFill>
        <p:spPr>
          <a:xfrm>
            <a:off x="8670236" y="5943601"/>
            <a:ext cx="1935012" cy="895719"/>
          </a:xfrm>
          <a:prstGeom prst="rect">
            <a:avLst/>
          </a:prstGeom>
        </p:spPr>
      </p:pic>
      <p:sp>
        <p:nvSpPr>
          <p:cNvPr id="7" name="Content Placeholder 2">
            <a:extLst>
              <a:ext uri="{FF2B5EF4-FFF2-40B4-BE49-F238E27FC236}">
                <a16:creationId xmlns:a16="http://schemas.microsoft.com/office/drawing/2014/main" id="{DC82FEDF-4C0B-4641-B796-7EF29A26C6AA}"/>
              </a:ext>
            </a:extLst>
          </p:cNvPr>
          <p:cNvSpPr>
            <a:spLocks noGrp="1"/>
          </p:cNvSpPr>
          <p:nvPr>
            <p:ph idx="1"/>
          </p:nvPr>
        </p:nvSpPr>
        <p:spPr>
          <a:xfrm>
            <a:off x="1762126" y="1136073"/>
            <a:ext cx="8842375" cy="5029200"/>
          </a:xfrm>
        </p:spPr>
        <p:txBody>
          <a:bodyPr>
            <a:normAutofit fontScale="92500" lnSpcReduction="20000"/>
          </a:bodyPr>
          <a:lstStyle/>
          <a:p>
            <a:pPr marL="0" indent="0">
              <a:buNone/>
            </a:pPr>
            <a:r>
              <a:rPr lang="en-GB" dirty="0"/>
              <a:t>A mission-oriented approach uses </a:t>
            </a:r>
            <a:r>
              <a:rPr lang="en-GB" b="1" dirty="0"/>
              <a:t>specific challenges to stimulate innovation</a:t>
            </a:r>
            <a:r>
              <a:rPr lang="en-GB" dirty="0"/>
              <a:t> across sectors. Through well-defined missions—focused on solving important societal challenges related to climate change and environmental quality, demographic changes, health and well-being, mobility issues, etc.—</a:t>
            </a:r>
            <a:r>
              <a:rPr lang="en-GB" b="1" dirty="0"/>
              <a:t>governments </a:t>
            </a:r>
            <a:r>
              <a:rPr lang="en-GB" dirty="0"/>
              <a:t>have the opportunity to determine the direction of growth by </a:t>
            </a:r>
            <a:r>
              <a:rPr lang="en-GB" b="1" dirty="0"/>
              <a:t>making strategic investments </a:t>
            </a:r>
            <a:r>
              <a:rPr lang="en-GB" dirty="0"/>
              <a:t>throughout the innovation chain and creating the potential for greater </a:t>
            </a:r>
            <a:r>
              <a:rPr lang="en-GB" dirty="0" err="1"/>
              <a:t>spillovers</a:t>
            </a:r>
            <a:r>
              <a:rPr lang="en-GB" dirty="0"/>
              <a:t> across multiple sectors, including low-tech sectors </a:t>
            </a:r>
          </a:p>
          <a:p>
            <a:pPr marL="0" indent="0">
              <a:buNone/>
            </a:pPr>
            <a:r>
              <a:rPr lang="en-GB" dirty="0" err="1"/>
              <a:t>Mazzucato</a:t>
            </a:r>
            <a:r>
              <a:rPr lang="en-GB" dirty="0"/>
              <a:t> 2018</a:t>
            </a:r>
          </a:p>
          <a:p>
            <a:pPr>
              <a:buFontTx/>
              <a:buChar char="-"/>
            </a:pPr>
            <a:endParaRPr lang="en-GB" dirty="0"/>
          </a:p>
          <a:p>
            <a:pPr marL="0" indent="0">
              <a:buNone/>
            </a:pPr>
            <a:endParaRPr lang="en-GB" dirty="0"/>
          </a:p>
          <a:p>
            <a:pPr>
              <a:buFontTx/>
              <a:buChar char="-"/>
            </a:pPr>
            <a:endParaRPr lang="en-GB" dirty="0"/>
          </a:p>
          <a:p>
            <a:pPr>
              <a:buFontTx/>
              <a:buChar char="-"/>
            </a:pPr>
            <a:endParaRPr lang="en-GB" dirty="0"/>
          </a:p>
          <a:p>
            <a:pPr lvl="0">
              <a:buFontTx/>
              <a:buChar char="-"/>
            </a:pPr>
            <a:endParaRPr lang="en-GB" dirty="0"/>
          </a:p>
        </p:txBody>
      </p:sp>
      <p:pic>
        <p:nvPicPr>
          <p:cNvPr id="8" name="Picture 1" descr="image001">
            <a:extLst>
              <a:ext uri="{FF2B5EF4-FFF2-40B4-BE49-F238E27FC236}">
                <a16:creationId xmlns:a16="http://schemas.microsoft.com/office/drawing/2014/main" id="{E383735F-67BD-6D44-91A2-68FD463440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6753" y="5896418"/>
            <a:ext cx="2090513" cy="89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1471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D49352-74FA-4BF9-A8F5-C96DA05E6A22}"/>
              </a:ext>
            </a:extLst>
          </p:cNvPr>
          <p:cNvSpPr>
            <a:spLocks noGrp="1"/>
          </p:cNvSpPr>
          <p:nvPr>
            <p:ph type="title"/>
          </p:nvPr>
        </p:nvSpPr>
        <p:spPr>
          <a:xfrm>
            <a:off x="1822518" y="1464286"/>
            <a:ext cx="2846282" cy="2743200"/>
          </a:xfrm>
        </p:spPr>
        <p:txBody>
          <a:bodyPr anchor="t">
            <a:normAutofit fontScale="90000"/>
          </a:bodyPr>
          <a:lstStyle/>
          <a:p>
            <a:r>
              <a:rPr lang="en-GB" sz="3600" b="1" dirty="0">
                <a:solidFill>
                  <a:schemeClr val="tx2"/>
                </a:solidFill>
              </a:rPr>
              <a:t>Innovation in an increasingly complex and polycentric polity</a:t>
            </a:r>
          </a:p>
        </p:txBody>
      </p:sp>
      <p:sp>
        <p:nvSpPr>
          <p:cNvPr id="5" name="Content Placeholder 4">
            <a:extLst>
              <a:ext uri="{FF2B5EF4-FFF2-40B4-BE49-F238E27FC236}">
                <a16:creationId xmlns:a16="http://schemas.microsoft.com/office/drawing/2014/main" id="{BE9A287D-58F1-45CF-8973-E193C9C65681}"/>
              </a:ext>
            </a:extLst>
          </p:cNvPr>
          <p:cNvSpPr>
            <a:spLocks noGrp="1"/>
          </p:cNvSpPr>
          <p:nvPr>
            <p:ph idx="1"/>
          </p:nvPr>
        </p:nvSpPr>
        <p:spPr>
          <a:xfrm>
            <a:off x="4772040" y="126609"/>
            <a:ext cx="5763439" cy="6048502"/>
          </a:xfrm>
        </p:spPr>
        <p:txBody>
          <a:bodyPr anchor="ctr">
            <a:normAutofit/>
          </a:bodyPr>
          <a:lstStyle/>
          <a:p>
            <a:pPr>
              <a:lnSpc>
                <a:spcPct val="90000"/>
              </a:lnSpc>
            </a:pPr>
            <a:r>
              <a:rPr lang="en-GB" sz="2500" dirty="0"/>
              <a:t>Context, substance &amp; agents of place-based innovation policy are undergoing rapid change</a:t>
            </a:r>
          </a:p>
          <a:p>
            <a:pPr>
              <a:lnSpc>
                <a:spcPct val="90000"/>
              </a:lnSpc>
            </a:pPr>
            <a:r>
              <a:rPr lang="en-GB" sz="2500" b="1" dirty="0"/>
              <a:t>Context </a:t>
            </a:r>
            <a:r>
              <a:rPr lang="en-GB" sz="2500" dirty="0"/>
              <a:t>- we are witnessing a more muscular unionism and a new centralism that threatens the territorial integrity of the polycentric polity</a:t>
            </a:r>
          </a:p>
          <a:p>
            <a:pPr>
              <a:lnSpc>
                <a:spcPct val="90000"/>
              </a:lnSpc>
            </a:pPr>
            <a:r>
              <a:rPr lang="en-GB" sz="2500" b="1" dirty="0"/>
              <a:t>Substance </a:t>
            </a:r>
            <a:r>
              <a:rPr lang="en-GB" sz="2500" dirty="0"/>
              <a:t>– innovation policy is assuming a socio-ecological form as well as a science + technology form</a:t>
            </a:r>
          </a:p>
          <a:p>
            <a:pPr>
              <a:lnSpc>
                <a:spcPct val="90000"/>
              </a:lnSpc>
            </a:pPr>
            <a:r>
              <a:rPr lang="en-GB" sz="2500" b="1" dirty="0"/>
              <a:t>Agents</a:t>
            </a:r>
            <a:r>
              <a:rPr lang="en-GB" sz="2500" dirty="0"/>
              <a:t> – a new and more heterodox group of agents is emerging in the innovation space, among them coalitions of municipalities</a:t>
            </a:r>
          </a:p>
        </p:txBody>
      </p:sp>
      <p:pic>
        <p:nvPicPr>
          <p:cNvPr id="6" name="Picture 5">
            <a:extLst>
              <a:ext uri="{FF2B5EF4-FFF2-40B4-BE49-F238E27FC236}">
                <a16:creationId xmlns:a16="http://schemas.microsoft.com/office/drawing/2014/main" id="{19ABB7F9-BE2F-FE4E-B35E-7BEC14DE0896}"/>
              </a:ext>
            </a:extLst>
          </p:cNvPr>
          <p:cNvPicPr>
            <a:picLocks noChangeAspect="1"/>
          </p:cNvPicPr>
          <p:nvPr/>
        </p:nvPicPr>
        <p:blipFill>
          <a:blip r:embed="rId2"/>
          <a:stretch>
            <a:fillRect/>
          </a:stretch>
        </p:blipFill>
        <p:spPr>
          <a:xfrm>
            <a:off x="8670236" y="5943601"/>
            <a:ext cx="1935012" cy="895719"/>
          </a:xfrm>
          <a:prstGeom prst="rect">
            <a:avLst/>
          </a:prstGeom>
        </p:spPr>
      </p:pic>
    </p:spTree>
    <p:extLst>
      <p:ext uri="{BB962C8B-B14F-4D97-AF65-F5344CB8AC3E}">
        <p14:creationId xmlns:p14="http://schemas.microsoft.com/office/powerpoint/2010/main" val="1256332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tx2"/>
                </a:solidFill>
              </a:rPr>
              <a:t>CCR Challenge Programme </a:t>
            </a:r>
            <a:br>
              <a:rPr lang="en-GB" b="1" dirty="0"/>
            </a:br>
            <a:r>
              <a:rPr lang="en-GB" b="1" dirty="0"/>
              <a:t>	</a:t>
            </a:r>
          </a:p>
        </p:txBody>
      </p:sp>
      <p:sp>
        <p:nvSpPr>
          <p:cNvPr id="3" name="Content Placeholder 2"/>
          <p:cNvSpPr>
            <a:spLocks noGrp="1"/>
          </p:cNvSpPr>
          <p:nvPr>
            <p:ph idx="1"/>
          </p:nvPr>
        </p:nvSpPr>
        <p:spPr>
          <a:xfrm>
            <a:off x="2058538" y="1163783"/>
            <a:ext cx="8229600" cy="5419580"/>
          </a:xfrm>
        </p:spPr>
        <p:txBody>
          <a:bodyPr>
            <a:normAutofit fontScale="70000" lnSpcReduction="20000"/>
          </a:bodyPr>
          <a:lstStyle/>
          <a:p>
            <a:pPr marL="0" indent="0">
              <a:buNone/>
            </a:pPr>
            <a:endParaRPr lang="en-GB" u="sng" dirty="0"/>
          </a:p>
          <a:p>
            <a:pPr marL="0" indent="0">
              <a:buNone/>
            </a:pPr>
            <a:endParaRPr lang="en-GB" dirty="0"/>
          </a:p>
          <a:p>
            <a:pPr marL="0" indent="0">
              <a:buNone/>
            </a:pPr>
            <a:endParaRPr lang="en-GB" dirty="0"/>
          </a:p>
          <a:p>
            <a:pPr marL="0" indent="0">
              <a:buNone/>
            </a:pPr>
            <a:endParaRPr lang="en-GB" dirty="0"/>
          </a:p>
          <a:p>
            <a:r>
              <a:rPr lang="en-GB" dirty="0"/>
              <a:t>3.5 year programme, building on SBRI approach</a:t>
            </a:r>
          </a:p>
          <a:p>
            <a:r>
              <a:rPr lang="en-GB" dirty="0"/>
              <a:t>Stimulate economic benefits for the region and local wealth building, in part a response to the pandemic</a:t>
            </a:r>
          </a:p>
          <a:p>
            <a:r>
              <a:rPr lang="en-GB" dirty="0"/>
              <a:t>Role for public sector in convening around societal challenges</a:t>
            </a:r>
          </a:p>
          <a:p>
            <a:r>
              <a:rPr lang="en-GB" dirty="0"/>
              <a:t>Produce radical improvements in service delivery</a:t>
            </a:r>
          </a:p>
          <a:p>
            <a:r>
              <a:rPr lang="en-GB" dirty="0"/>
              <a:t>Innovation in Procurement </a:t>
            </a:r>
            <a:r>
              <a:rPr lang="en-GB" u="sng" dirty="0"/>
              <a:t>and</a:t>
            </a:r>
            <a:r>
              <a:rPr lang="en-GB" dirty="0"/>
              <a:t> Procurement of Innovation</a:t>
            </a:r>
          </a:p>
          <a:p>
            <a:r>
              <a:rPr lang="en-GB" dirty="0"/>
              <a:t>Collaboration of public / private sector</a:t>
            </a:r>
          </a:p>
          <a:p>
            <a:r>
              <a:rPr lang="en-GB" dirty="0"/>
              <a:t>Creation of new markets &amp; commercialisation of new products and services </a:t>
            </a:r>
          </a:p>
          <a:p>
            <a:r>
              <a:rPr lang="en-GB" dirty="0"/>
              <a:t>Building capabilities and nurturing an innovation ‘ecosystem’</a:t>
            </a:r>
          </a:p>
          <a:p>
            <a:endParaRPr lang="en-GB" dirty="0"/>
          </a:p>
        </p:txBody>
      </p:sp>
      <p:sp>
        <p:nvSpPr>
          <p:cNvPr id="5" name="Rounded Rectangle 4"/>
          <p:cNvSpPr/>
          <p:nvPr/>
        </p:nvSpPr>
        <p:spPr>
          <a:xfrm>
            <a:off x="2805683" y="1015968"/>
            <a:ext cx="2543175" cy="126873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dirty="0">
                <a:solidFill>
                  <a:prstClr val="white"/>
                </a:solidFill>
                <a:latin typeface="Calibri"/>
              </a:rPr>
              <a:t>£10m  </a:t>
            </a:r>
          </a:p>
          <a:p>
            <a:pPr algn="ctr" defTabSz="457200"/>
            <a:r>
              <a:rPr lang="en-GB" b="1" dirty="0">
                <a:solidFill>
                  <a:prstClr val="white"/>
                </a:solidFill>
                <a:latin typeface="Calibri"/>
              </a:rPr>
              <a:t>CCR Challenge Fund </a:t>
            </a:r>
          </a:p>
        </p:txBody>
      </p:sp>
      <p:sp>
        <p:nvSpPr>
          <p:cNvPr id="6" name="Rounded Rectangle 5"/>
          <p:cNvSpPr/>
          <p:nvPr/>
        </p:nvSpPr>
        <p:spPr>
          <a:xfrm>
            <a:off x="6096001" y="1015968"/>
            <a:ext cx="2543175" cy="126873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dirty="0">
                <a:solidFill>
                  <a:prstClr val="white"/>
                </a:solidFill>
                <a:latin typeface="Calibri"/>
              </a:rPr>
              <a:t>£5.6m</a:t>
            </a:r>
          </a:p>
          <a:p>
            <a:pPr algn="ctr" defTabSz="457200"/>
            <a:r>
              <a:rPr lang="en-GB" dirty="0">
                <a:solidFill>
                  <a:prstClr val="white"/>
                </a:solidFill>
                <a:latin typeface="Calibri"/>
              </a:rPr>
              <a:t>Capacity Building Innovative Future Services (</a:t>
            </a:r>
            <a:r>
              <a:rPr lang="en-GB" b="1" dirty="0" err="1">
                <a:solidFill>
                  <a:prstClr val="white"/>
                </a:solidFill>
                <a:latin typeface="Calibri"/>
              </a:rPr>
              <a:t>InFuSe</a:t>
            </a:r>
            <a:r>
              <a:rPr lang="en-GB" b="1" dirty="0">
                <a:solidFill>
                  <a:prstClr val="white"/>
                </a:solidFill>
                <a:latin typeface="Calibri"/>
              </a:rPr>
              <a:t>)</a:t>
            </a:r>
            <a:endParaRPr lang="en-GB" dirty="0">
              <a:solidFill>
                <a:prstClr val="white"/>
              </a:solidFill>
              <a:latin typeface="Calibri"/>
            </a:endParaRPr>
          </a:p>
        </p:txBody>
      </p:sp>
      <p:pic>
        <p:nvPicPr>
          <p:cNvPr id="8" name="Picture 7">
            <a:extLst>
              <a:ext uri="{FF2B5EF4-FFF2-40B4-BE49-F238E27FC236}">
                <a16:creationId xmlns:a16="http://schemas.microsoft.com/office/drawing/2014/main" id="{AC943B57-AF59-2945-98AB-D9983C01D8A8}"/>
              </a:ext>
            </a:extLst>
          </p:cNvPr>
          <p:cNvPicPr>
            <a:picLocks noChangeAspect="1"/>
          </p:cNvPicPr>
          <p:nvPr/>
        </p:nvPicPr>
        <p:blipFill>
          <a:blip r:embed="rId3"/>
          <a:stretch>
            <a:fillRect/>
          </a:stretch>
        </p:blipFill>
        <p:spPr>
          <a:xfrm>
            <a:off x="8506692" y="5935766"/>
            <a:ext cx="2161308" cy="922234"/>
          </a:xfrm>
          <a:prstGeom prst="rect">
            <a:avLst/>
          </a:prstGeom>
        </p:spPr>
      </p:pic>
      <p:pic>
        <p:nvPicPr>
          <p:cNvPr id="10" name="Picture 1" descr="image001">
            <a:extLst>
              <a:ext uri="{FF2B5EF4-FFF2-40B4-BE49-F238E27FC236}">
                <a16:creationId xmlns:a16="http://schemas.microsoft.com/office/drawing/2014/main" id="{95398CB7-6F60-8144-A7AA-A80EC130E4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6753" y="5896418"/>
            <a:ext cx="2090513" cy="89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9959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809EC-77B9-4FF1-9008-DCBD7A999482}"/>
              </a:ext>
            </a:extLst>
          </p:cNvPr>
          <p:cNvSpPr>
            <a:spLocks noGrp="1"/>
          </p:cNvSpPr>
          <p:nvPr>
            <p:ph type="title"/>
          </p:nvPr>
        </p:nvSpPr>
        <p:spPr>
          <a:xfrm>
            <a:off x="1586753" y="411338"/>
            <a:ext cx="9002589" cy="765992"/>
          </a:xfrm>
        </p:spPr>
        <p:txBody>
          <a:bodyPr>
            <a:noAutofit/>
          </a:bodyPr>
          <a:lstStyle/>
          <a:p>
            <a:r>
              <a:rPr lang="en-US" sz="3600" b="1" dirty="0">
                <a:solidFill>
                  <a:schemeClr val="tx2"/>
                </a:solidFill>
                <a:latin typeface="Arial" panose="020B0604020202020204" pitchFamily="34" charset="0"/>
                <a:cs typeface="Arial" panose="020B0604020202020204" pitchFamily="34" charset="0"/>
              </a:rPr>
              <a:t>Cardiff Capital Region Challenge Fund</a:t>
            </a:r>
            <a:endParaRPr lang="en-GB" sz="3600" b="1" dirty="0">
              <a:solidFill>
                <a:schemeClr val="tx2"/>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6FE83BF8-60C4-4E4A-B988-A3B76CE58DFB}"/>
              </a:ext>
            </a:extLst>
          </p:cNvPr>
          <p:cNvSpPr txBox="1">
            <a:spLocks noGrp="1"/>
          </p:cNvSpPr>
          <p:nvPr>
            <p:ph idx="1"/>
          </p:nvPr>
        </p:nvSpPr>
        <p:spPr>
          <a:xfrm>
            <a:off x="1735756" y="1483776"/>
            <a:ext cx="4117768" cy="2517612"/>
          </a:xfrm>
          <a:prstGeom prst="rect">
            <a:avLst/>
          </a:prstGeom>
          <a:noFill/>
          <a:ln>
            <a:solidFill>
              <a:schemeClr val="bg2">
                <a:lumMod val="75000"/>
              </a:schemeClr>
            </a:solidFill>
            <a:prstDash val="solid"/>
            <a:extLst>
              <a:ext uri="{C807C97D-BFC1-408E-A445-0C87EB9F89A2}">
                <ask:lineSketchStyleProps xmlns:ask="http://schemas.microsoft.com/office/drawing/2018/sketchyshapes" xmlns="">
                  <ask:type>
                    <ask:lineSketchNone/>
                  </ask:type>
                </ask:lineSketchStyleProps>
              </a:ext>
            </a:extLst>
          </a:ln>
        </p:spPr>
        <p:txBody>
          <a:bodyPr wrap="square" rtlCol="0">
            <a:spAutoFit/>
          </a:bodyPr>
          <a:lstStyle/>
          <a:p>
            <a:pPr marL="0" indent="0">
              <a:spcBef>
                <a:spcPts val="0"/>
              </a:spcBef>
              <a:buNone/>
            </a:pPr>
            <a:r>
              <a:rPr lang="en-GB" sz="1800" b="1" dirty="0">
                <a:solidFill>
                  <a:schemeClr val="bg2">
                    <a:lumMod val="50000"/>
                  </a:schemeClr>
                </a:solidFill>
                <a:latin typeface="Arial" panose="020B0604020202020204" pitchFamily="34" charset="0"/>
                <a:cs typeface="Arial" panose="020B0604020202020204" pitchFamily="34" charset="0"/>
              </a:rPr>
              <a:t>What is the CCR Challenge Fund?</a:t>
            </a:r>
          </a:p>
          <a:p>
            <a:pPr marL="0" indent="0">
              <a:spcBef>
                <a:spcPts val="0"/>
              </a:spcBef>
              <a:buNone/>
            </a:pPr>
            <a:endParaRPr lang="en-GB" sz="1800" b="1" dirty="0">
              <a:solidFill>
                <a:schemeClr val="bg2">
                  <a:lumMod val="50000"/>
                </a:schemeClr>
              </a:solidFill>
              <a:latin typeface="Arial" panose="020B0604020202020204" pitchFamily="34" charset="0"/>
              <a:cs typeface="Arial" panose="020B0604020202020204" pitchFamily="34" charset="0"/>
            </a:endParaRPr>
          </a:p>
          <a:p>
            <a:pPr marL="0" indent="0" algn="just">
              <a:buNone/>
            </a:pPr>
            <a:r>
              <a:rPr lang="en-GB" sz="1600" dirty="0">
                <a:solidFill>
                  <a:schemeClr val="bg2">
                    <a:lumMod val="50000"/>
                  </a:schemeClr>
                </a:solidFill>
                <a:latin typeface="Arial" panose="020B0604020202020204" pitchFamily="34" charset="0"/>
                <a:cs typeface="Arial" panose="020B0604020202020204" pitchFamily="34" charset="0"/>
              </a:rPr>
              <a:t>£10m Challenge Fund is aimed at building local wealth and creating jobs</a:t>
            </a:r>
          </a:p>
          <a:p>
            <a:pPr algn="just"/>
            <a:endParaRPr lang="en-GB" sz="1600" dirty="0">
              <a:solidFill>
                <a:schemeClr val="bg2">
                  <a:lumMod val="50000"/>
                </a:schemeClr>
              </a:solidFill>
              <a:latin typeface="Arial" panose="020B0604020202020204" pitchFamily="34" charset="0"/>
              <a:cs typeface="Arial" panose="020B0604020202020204" pitchFamily="34" charset="0"/>
            </a:endParaRPr>
          </a:p>
          <a:p>
            <a:pPr marL="0" indent="0" algn="just">
              <a:buNone/>
            </a:pPr>
            <a:r>
              <a:rPr lang="en-GB" sz="1600" dirty="0">
                <a:solidFill>
                  <a:schemeClr val="bg2">
                    <a:lumMod val="50000"/>
                  </a:schemeClr>
                </a:solidFill>
                <a:latin typeface="Arial" panose="020B0604020202020204" pitchFamily="34" charset="0"/>
                <a:cs typeface="Arial" panose="020B0604020202020204" pitchFamily="34" charset="0"/>
              </a:rPr>
              <a:t>Bringing together the region’s public and private sectors to develop and deliver novel solutions, and provide a route to market for the solution</a:t>
            </a:r>
          </a:p>
        </p:txBody>
      </p:sp>
      <p:sp>
        <p:nvSpPr>
          <p:cNvPr id="5" name="TextBox 4">
            <a:extLst>
              <a:ext uri="{FF2B5EF4-FFF2-40B4-BE49-F238E27FC236}">
                <a16:creationId xmlns:a16="http://schemas.microsoft.com/office/drawing/2014/main" id="{F14DA3A0-1E68-4924-BE91-45DA99B51B6B}"/>
              </a:ext>
            </a:extLst>
          </p:cNvPr>
          <p:cNvSpPr txBox="1"/>
          <p:nvPr/>
        </p:nvSpPr>
        <p:spPr>
          <a:xfrm>
            <a:off x="4392513" y="4307834"/>
            <a:ext cx="3391066" cy="1823576"/>
          </a:xfrm>
          <a:prstGeom prst="rect">
            <a:avLst/>
          </a:prstGeom>
          <a:noFill/>
        </p:spPr>
        <p:txBody>
          <a:bodyPr wrap="square" rtlCol="0">
            <a:spAutoFit/>
          </a:bodyPr>
          <a:lstStyle/>
          <a:p>
            <a:pPr defTabSz="457200">
              <a:lnSpc>
                <a:spcPct val="150000"/>
              </a:lnSpc>
            </a:pPr>
            <a:r>
              <a:rPr lang="en-GB" b="1" dirty="0">
                <a:solidFill>
                  <a:srgbClr val="EEECE1">
                    <a:lumMod val="50000"/>
                  </a:srgbClr>
                </a:solidFill>
                <a:latin typeface="Arial" panose="020B0604020202020204" pitchFamily="34" charset="0"/>
                <a:cs typeface="Arial" panose="020B0604020202020204" pitchFamily="34" charset="0"/>
              </a:rPr>
              <a:t>Three priority themes:</a:t>
            </a:r>
          </a:p>
          <a:p>
            <a:pPr marL="257175" indent="-257175" defTabSz="457200">
              <a:lnSpc>
                <a:spcPct val="150000"/>
              </a:lnSpc>
              <a:buFont typeface="Arial" panose="020B0604020202020204" pitchFamily="34" charset="0"/>
              <a:buChar char="•"/>
            </a:pPr>
            <a:r>
              <a:rPr lang="en-GB" sz="1600" dirty="0">
                <a:solidFill>
                  <a:srgbClr val="EEECE1">
                    <a:lumMod val="50000"/>
                  </a:srgbClr>
                </a:solidFill>
                <a:latin typeface="Arial" panose="020B0604020202020204" pitchFamily="34" charset="0"/>
                <a:cs typeface="Arial" panose="020B0604020202020204" pitchFamily="34" charset="0"/>
              </a:rPr>
              <a:t>Decarbonisation</a:t>
            </a:r>
          </a:p>
          <a:p>
            <a:pPr marL="257175" indent="-257175" defTabSz="457200">
              <a:lnSpc>
                <a:spcPct val="150000"/>
              </a:lnSpc>
              <a:buFont typeface="Arial" panose="020B0604020202020204" pitchFamily="34" charset="0"/>
              <a:buChar char="•"/>
            </a:pPr>
            <a:r>
              <a:rPr lang="en-GB" sz="1600" dirty="0">
                <a:solidFill>
                  <a:srgbClr val="EEECE1">
                    <a:lumMod val="50000"/>
                  </a:srgbClr>
                </a:solidFill>
                <a:latin typeface="Arial" panose="020B0604020202020204" pitchFamily="34" charset="0"/>
                <a:cs typeface="Arial" panose="020B0604020202020204" pitchFamily="34" charset="0"/>
              </a:rPr>
              <a:t>Improving health and wellbeing</a:t>
            </a:r>
          </a:p>
          <a:p>
            <a:pPr marL="257175" indent="-257175" defTabSz="457200">
              <a:lnSpc>
                <a:spcPct val="150000"/>
              </a:lnSpc>
              <a:buFont typeface="Arial" panose="020B0604020202020204" pitchFamily="34" charset="0"/>
              <a:buChar char="•"/>
            </a:pPr>
            <a:r>
              <a:rPr lang="en-GB" sz="1600" dirty="0">
                <a:solidFill>
                  <a:srgbClr val="EEECE1">
                    <a:lumMod val="50000"/>
                  </a:srgbClr>
                </a:solidFill>
                <a:latin typeface="Arial" panose="020B0604020202020204" pitchFamily="34" charset="0"/>
                <a:cs typeface="Arial" panose="020B0604020202020204" pitchFamily="34" charset="0"/>
              </a:rPr>
              <a:t>Transforming communities </a:t>
            </a:r>
          </a:p>
          <a:p>
            <a:pPr defTabSz="457200"/>
            <a:endParaRPr lang="en-GB" sz="1350" dirty="0">
              <a:solidFill>
                <a:prstClr val="black"/>
              </a:solidFill>
              <a:latin typeface="Calibri"/>
            </a:endParaRPr>
          </a:p>
        </p:txBody>
      </p:sp>
      <p:graphicFrame>
        <p:nvGraphicFramePr>
          <p:cNvPr id="6" name="Diagram 5">
            <a:extLst>
              <a:ext uri="{FF2B5EF4-FFF2-40B4-BE49-F238E27FC236}">
                <a16:creationId xmlns:a16="http://schemas.microsoft.com/office/drawing/2014/main" id="{6423F1F7-F1BC-402C-8BD1-066EF7D7816B}"/>
              </a:ext>
            </a:extLst>
          </p:cNvPr>
          <p:cNvGraphicFramePr/>
          <p:nvPr/>
        </p:nvGraphicFramePr>
        <p:xfrm>
          <a:off x="6338479" y="1569590"/>
          <a:ext cx="4250863" cy="24714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D394F7E3-A7C9-4082-B040-E9DB51F7E7ED}"/>
              </a:ext>
            </a:extLst>
          </p:cNvPr>
          <p:cNvSpPr txBox="1"/>
          <p:nvPr/>
        </p:nvSpPr>
        <p:spPr>
          <a:xfrm>
            <a:off x="6245580" y="1437552"/>
            <a:ext cx="3207544" cy="369332"/>
          </a:xfrm>
          <a:prstGeom prst="rect">
            <a:avLst/>
          </a:prstGeom>
          <a:noFill/>
        </p:spPr>
        <p:txBody>
          <a:bodyPr wrap="square" rtlCol="0">
            <a:spAutoFit/>
          </a:bodyPr>
          <a:lstStyle/>
          <a:p>
            <a:pPr defTabSz="457200"/>
            <a:r>
              <a:rPr lang="en-GB" b="1" dirty="0">
                <a:solidFill>
                  <a:srgbClr val="EEECE1">
                    <a:lumMod val="50000"/>
                  </a:srgbClr>
                </a:solidFill>
                <a:latin typeface="Arial" panose="020B0604020202020204" pitchFamily="34" charset="0"/>
                <a:cs typeface="Arial" panose="020B0604020202020204" pitchFamily="34" charset="0"/>
              </a:rPr>
              <a:t>CCR Challenge Fund aims</a:t>
            </a:r>
            <a:r>
              <a:rPr lang="en-GB" dirty="0">
                <a:solidFill>
                  <a:srgbClr val="EEECE1">
                    <a:lumMod val="50000"/>
                  </a:srgbClr>
                </a:solidFill>
                <a:latin typeface="Arial" panose="020B0604020202020204" pitchFamily="34" charset="0"/>
                <a:cs typeface="Arial" panose="020B0604020202020204" pitchFamily="34" charset="0"/>
              </a:rPr>
              <a:t>:</a:t>
            </a:r>
          </a:p>
        </p:txBody>
      </p:sp>
      <p:pic>
        <p:nvPicPr>
          <p:cNvPr id="9" name="Picture 1" descr="image001">
            <a:extLst>
              <a:ext uri="{FF2B5EF4-FFF2-40B4-BE49-F238E27FC236}">
                <a16:creationId xmlns:a16="http://schemas.microsoft.com/office/drawing/2014/main" id="{228E5CBB-4BD6-A143-AD75-DDF0221934F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86753" y="5896418"/>
            <a:ext cx="2090513" cy="89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C2BD9222-055C-2E43-8E5D-1677058F8ADC}"/>
              </a:ext>
            </a:extLst>
          </p:cNvPr>
          <p:cNvPicPr>
            <a:picLocks noChangeAspect="1"/>
          </p:cNvPicPr>
          <p:nvPr/>
        </p:nvPicPr>
        <p:blipFill>
          <a:blip r:embed="rId8"/>
          <a:stretch>
            <a:fillRect/>
          </a:stretch>
        </p:blipFill>
        <p:spPr>
          <a:xfrm>
            <a:off x="8506692" y="5935766"/>
            <a:ext cx="2161308" cy="922234"/>
          </a:xfrm>
          <a:prstGeom prst="rect">
            <a:avLst/>
          </a:prstGeom>
        </p:spPr>
      </p:pic>
    </p:spTree>
    <p:extLst>
      <p:ext uri="{BB962C8B-B14F-4D97-AF65-F5344CB8AC3E}">
        <p14:creationId xmlns:p14="http://schemas.microsoft.com/office/powerpoint/2010/main" val="2718945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5146" y="258095"/>
            <a:ext cx="8849569" cy="1143000"/>
          </a:xfrm>
        </p:spPr>
        <p:txBody>
          <a:bodyPr>
            <a:normAutofit fontScale="90000"/>
          </a:bodyPr>
          <a:lstStyle/>
          <a:p>
            <a:r>
              <a:rPr lang="en-GB" b="1" dirty="0">
                <a:solidFill>
                  <a:schemeClr val="tx2"/>
                </a:solidFill>
                <a:latin typeface="Arial" panose="020B0604020202020204" pitchFamily="34" charset="0"/>
                <a:cs typeface="Arial" panose="020B0604020202020204" pitchFamily="34" charset="0"/>
              </a:rPr>
              <a:t>Micro-missions: challenge-led innovation themes	</a:t>
            </a:r>
          </a:p>
        </p:txBody>
      </p:sp>
      <p:sp>
        <p:nvSpPr>
          <p:cNvPr id="3" name="Content Placeholder 2"/>
          <p:cNvSpPr>
            <a:spLocks noGrp="1"/>
          </p:cNvSpPr>
          <p:nvPr>
            <p:ph idx="1"/>
          </p:nvPr>
        </p:nvSpPr>
        <p:spPr>
          <a:xfrm>
            <a:off x="1773844" y="2599621"/>
            <a:ext cx="7886700" cy="3263504"/>
          </a:xfrm>
        </p:spPr>
        <p:txBody>
          <a:bodyPr/>
          <a:lstStyle/>
          <a:p>
            <a:pPr lvl="1"/>
            <a:endParaRPr lang="en-GB"/>
          </a:p>
          <a:p>
            <a:pPr lvl="1"/>
            <a:endParaRPr lang="en-GB"/>
          </a:p>
          <a:p>
            <a:pPr lvl="1"/>
            <a:endParaRPr lang="en-GB"/>
          </a:p>
          <a:p>
            <a:pPr lvl="1"/>
            <a:endParaRPr lang="en-GB"/>
          </a:p>
          <a:p>
            <a:pPr marL="342900" lvl="1" indent="0">
              <a:buNone/>
            </a:pPr>
            <a:endParaRPr lang="en-GB"/>
          </a:p>
          <a:p>
            <a:pPr marL="342900" lvl="1" indent="0">
              <a:buNone/>
            </a:pPr>
            <a:endParaRPr lang="en-GB"/>
          </a:p>
          <a:p>
            <a:pPr marL="342900" lvl="1" indent="0">
              <a:buNone/>
            </a:pPr>
            <a:endParaRPr lang="en-GB"/>
          </a:p>
          <a:p>
            <a:endParaRPr lang="en-GB"/>
          </a:p>
        </p:txBody>
      </p:sp>
      <p:graphicFrame>
        <p:nvGraphicFramePr>
          <p:cNvPr id="5" name="Diagram 4"/>
          <p:cNvGraphicFramePr/>
          <p:nvPr/>
        </p:nvGraphicFramePr>
        <p:xfrm>
          <a:off x="1726991" y="2172693"/>
          <a:ext cx="4826288" cy="2371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loud Callout 9"/>
          <p:cNvSpPr/>
          <p:nvPr/>
        </p:nvSpPr>
        <p:spPr>
          <a:xfrm>
            <a:off x="8932152" y="1266264"/>
            <a:ext cx="1735848" cy="76157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1350" dirty="0">
                <a:solidFill>
                  <a:prstClr val="white"/>
                </a:solidFill>
                <a:latin typeface="Calibri"/>
              </a:rPr>
              <a:t>Foundational Economy</a:t>
            </a:r>
          </a:p>
        </p:txBody>
      </p:sp>
      <p:sp>
        <p:nvSpPr>
          <p:cNvPr id="20" name="Cloud Callout 19"/>
          <p:cNvSpPr/>
          <p:nvPr/>
        </p:nvSpPr>
        <p:spPr>
          <a:xfrm>
            <a:off x="8676880" y="2172694"/>
            <a:ext cx="2036370" cy="112233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1350" dirty="0">
                <a:solidFill>
                  <a:prstClr val="white"/>
                </a:solidFill>
                <a:latin typeface="Calibri"/>
              </a:rPr>
              <a:t>Decarbonisation  Buildings &amp; Transport</a:t>
            </a:r>
          </a:p>
        </p:txBody>
      </p:sp>
      <p:sp>
        <p:nvSpPr>
          <p:cNvPr id="21" name="Cloud Callout 20"/>
          <p:cNvSpPr/>
          <p:nvPr/>
        </p:nvSpPr>
        <p:spPr>
          <a:xfrm>
            <a:off x="7000550" y="2452065"/>
            <a:ext cx="1315163" cy="71217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1350" dirty="0">
                <a:solidFill>
                  <a:prstClr val="white"/>
                </a:solidFill>
                <a:latin typeface="Calibri"/>
              </a:rPr>
              <a:t>Public Transport</a:t>
            </a:r>
          </a:p>
        </p:txBody>
      </p:sp>
      <p:sp>
        <p:nvSpPr>
          <p:cNvPr id="22" name="Cloud Callout 21"/>
          <p:cNvSpPr/>
          <p:nvPr/>
        </p:nvSpPr>
        <p:spPr>
          <a:xfrm>
            <a:off x="6826159" y="3535155"/>
            <a:ext cx="1315163" cy="79130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1350">
                <a:solidFill>
                  <a:prstClr val="white"/>
                </a:solidFill>
                <a:latin typeface="Calibri"/>
              </a:rPr>
              <a:t>Air Quality</a:t>
            </a:r>
          </a:p>
        </p:txBody>
      </p:sp>
      <p:sp>
        <p:nvSpPr>
          <p:cNvPr id="23" name="Cloud Callout 22"/>
          <p:cNvSpPr/>
          <p:nvPr/>
        </p:nvSpPr>
        <p:spPr>
          <a:xfrm>
            <a:off x="6193028" y="4446479"/>
            <a:ext cx="1315163" cy="82445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1350" dirty="0">
                <a:solidFill>
                  <a:prstClr val="white"/>
                </a:solidFill>
                <a:latin typeface="Calibri"/>
              </a:rPr>
              <a:t>Retail &amp; Town Centres</a:t>
            </a:r>
          </a:p>
        </p:txBody>
      </p:sp>
      <p:sp>
        <p:nvSpPr>
          <p:cNvPr id="24" name="Cloud Callout 23"/>
          <p:cNvSpPr/>
          <p:nvPr/>
        </p:nvSpPr>
        <p:spPr>
          <a:xfrm>
            <a:off x="8961518" y="3362165"/>
            <a:ext cx="1300851" cy="68896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1350">
                <a:solidFill>
                  <a:prstClr val="white"/>
                </a:solidFill>
                <a:latin typeface="Calibri"/>
              </a:rPr>
              <a:t>Healthy Ageing </a:t>
            </a:r>
          </a:p>
        </p:txBody>
      </p:sp>
      <p:sp>
        <p:nvSpPr>
          <p:cNvPr id="25" name="Cloud Callout 24"/>
          <p:cNvSpPr/>
          <p:nvPr/>
        </p:nvSpPr>
        <p:spPr>
          <a:xfrm>
            <a:off x="8823248" y="4899778"/>
            <a:ext cx="1481420" cy="82445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1350">
                <a:solidFill>
                  <a:prstClr val="white"/>
                </a:solidFill>
                <a:latin typeface="Calibri"/>
              </a:rPr>
              <a:t>Health &amp; Well- being</a:t>
            </a:r>
          </a:p>
        </p:txBody>
      </p:sp>
      <p:sp>
        <p:nvSpPr>
          <p:cNvPr id="26" name="Cloud Callout 25"/>
          <p:cNvSpPr/>
          <p:nvPr/>
        </p:nvSpPr>
        <p:spPr>
          <a:xfrm>
            <a:off x="7605986" y="1672106"/>
            <a:ext cx="1367309" cy="65650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1350">
                <a:solidFill>
                  <a:prstClr val="white"/>
                </a:solidFill>
                <a:latin typeface="Calibri"/>
              </a:rPr>
              <a:t>Food </a:t>
            </a:r>
          </a:p>
        </p:txBody>
      </p:sp>
      <p:sp>
        <p:nvSpPr>
          <p:cNvPr id="27" name="Cloud Callout 26"/>
          <p:cNvSpPr/>
          <p:nvPr/>
        </p:nvSpPr>
        <p:spPr>
          <a:xfrm>
            <a:off x="7902399" y="2852270"/>
            <a:ext cx="1176654" cy="83897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1350">
                <a:solidFill>
                  <a:prstClr val="white"/>
                </a:solidFill>
                <a:latin typeface="Calibri"/>
              </a:rPr>
              <a:t>Public Sector Data</a:t>
            </a:r>
          </a:p>
        </p:txBody>
      </p:sp>
      <p:sp>
        <p:nvSpPr>
          <p:cNvPr id="28" name="Cloud Callout 27"/>
          <p:cNvSpPr/>
          <p:nvPr/>
        </p:nvSpPr>
        <p:spPr>
          <a:xfrm>
            <a:off x="7952334" y="4023921"/>
            <a:ext cx="1015072" cy="69771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1350">
                <a:solidFill>
                  <a:prstClr val="white"/>
                </a:solidFill>
                <a:latin typeface="Calibri"/>
              </a:rPr>
              <a:t>Flood</a:t>
            </a:r>
          </a:p>
        </p:txBody>
      </p:sp>
      <p:sp>
        <p:nvSpPr>
          <p:cNvPr id="16" name="Cloud Callout 15"/>
          <p:cNvSpPr/>
          <p:nvPr/>
        </p:nvSpPr>
        <p:spPr>
          <a:xfrm>
            <a:off x="7428220" y="4950563"/>
            <a:ext cx="1315163" cy="79130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1350">
                <a:solidFill>
                  <a:prstClr val="white"/>
                </a:solidFill>
                <a:latin typeface="Calibri"/>
              </a:rPr>
              <a:t>Skills</a:t>
            </a:r>
          </a:p>
        </p:txBody>
      </p:sp>
      <p:sp>
        <p:nvSpPr>
          <p:cNvPr id="17" name="Cloud Callout 16"/>
          <p:cNvSpPr/>
          <p:nvPr/>
        </p:nvSpPr>
        <p:spPr>
          <a:xfrm>
            <a:off x="8973294" y="4044056"/>
            <a:ext cx="1481420" cy="82445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1350">
                <a:solidFill>
                  <a:prstClr val="white"/>
                </a:solidFill>
                <a:latin typeface="Calibri"/>
              </a:rPr>
              <a:t>Supply Chains</a:t>
            </a:r>
          </a:p>
        </p:txBody>
      </p:sp>
      <p:pic>
        <p:nvPicPr>
          <p:cNvPr id="18" name="Picture 1" descr="image001">
            <a:extLst>
              <a:ext uri="{FF2B5EF4-FFF2-40B4-BE49-F238E27FC236}">
                <a16:creationId xmlns:a16="http://schemas.microsoft.com/office/drawing/2014/main" id="{E4E94D12-5F21-6942-91EE-70DF9D6A7A8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6753" y="5896418"/>
            <a:ext cx="2090513" cy="89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A96BB866-937D-AD4F-BABF-EB7C272494A3}"/>
              </a:ext>
            </a:extLst>
          </p:cNvPr>
          <p:cNvPicPr>
            <a:picLocks noChangeAspect="1"/>
          </p:cNvPicPr>
          <p:nvPr/>
        </p:nvPicPr>
        <p:blipFill>
          <a:blip r:embed="rId9"/>
          <a:stretch>
            <a:fillRect/>
          </a:stretch>
        </p:blipFill>
        <p:spPr>
          <a:xfrm>
            <a:off x="8506692" y="5935766"/>
            <a:ext cx="2161308" cy="922234"/>
          </a:xfrm>
          <a:prstGeom prst="rect">
            <a:avLst/>
          </a:prstGeom>
        </p:spPr>
      </p:pic>
    </p:spTree>
    <p:extLst>
      <p:ext uri="{BB962C8B-B14F-4D97-AF65-F5344CB8AC3E}">
        <p14:creationId xmlns:p14="http://schemas.microsoft.com/office/powerpoint/2010/main" val="1510797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809EC-77B9-4FF1-9008-DCBD7A999482}"/>
              </a:ext>
            </a:extLst>
          </p:cNvPr>
          <p:cNvSpPr>
            <a:spLocks noGrp="1"/>
          </p:cNvSpPr>
          <p:nvPr>
            <p:ph type="title"/>
          </p:nvPr>
        </p:nvSpPr>
        <p:spPr>
          <a:xfrm>
            <a:off x="1740310" y="182822"/>
            <a:ext cx="8308873" cy="765992"/>
          </a:xfrm>
        </p:spPr>
        <p:txBody>
          <a:bodyPr>
            <a:normAutofit fontScale="90000"/>
          </a:bodyPr>
          <a:lstStyle/>
          <a:p>
            <a:r>
              <a:rPr lang="en-GB" b="1" dirty="0">
                <a:solidFill>
                  <a:schemeClr val="tx2"/>
                </a:solidFill>
              </a:rPr>
              <a:t>Taking an ecosystem view in building CCR Challenge Fund Support</a:t>
            </a:r>
          </a:p>
        </p:txBody>
      </p:sp>
      <p:sp>
        <p:nvSpPr>
          <p:cNvPr id="3" name="Content Placeholder 2">
            <a:extLst>
              <a:ext uri="{FF2B5EF4-FFF2-40B4-BE49-F238E27FC236}">
                <a16:creationId xmlns:a16="http://schemas.microsoft.com/office/drawing/2014/main" id="{F2913668-C94C-4513-9D97-05CB664821CE}"/>
              </a:ext>
            </a:extLst>
          </p:cNvPr>
          <p:cNvSpPr>
            <a:spLocks noGrp="1"/>
          </p:cNvSpPr>
          <p:nvPr>
            <p:ph idx="1"/>
          </p:nvPr>
        </p:nvSpPr>
        <p:spPr>
          <a:xfrm>
            <a:off x="1740310" y="1700981"/>
            <a:ext cx="8809703" cy="4070554"/>
          </a:xfrm>
        </p:spPr>
        <p:txBody>
          <a:bodyPr>
            <a:normAutofit fontScale="85000" lnSpcReduction="20000"/>
          </a:bodyPr>
          <a:lstStyle/>
          <a:p>
            <a:pPr fontAlgn="base"/>
            <a:r>
              <a:rPr lang="en-GB" sz="2800" dirty="0"/>
              <a:t>Investment in creating expertise in the CCR and CU team</a:t>
            </a:r>
          </a:p>
          <a:p>
            <a:pPr fontAlgn="base"/>
            <a:endParaRPr lang="en-GB" sz="2800" dirty="0"/>
          </a:p>
          <a:p>
            <a:pPr fontAlgn="base"/>
            <a:r>
              <a:rPr lang="en-GB" sz="2800" dirty="0"/>
              <a:t>Help with Challenge Design including Scoping Problem Space, Selecting Challenge Methodology and Aiding Delivery</a:t>
            </a:r>
          </a:p>
          <a:p>
            <a:pPr marL="0" indent="0" fontAlgn="base">
              <a:buNone/>
            </a:pPr>
            <a:endParaRPr lang="en-GB" sz="2800" dirty="0"/>
          </a:p>
          <a:p>
            <a:pPr lvl="0"/>
            <a:r>
              <a:rPr lang="en-GB" sz="2800" dirty="0"/>
              <a:t>Building Peer to Peer support network – Community of Practice</a:t>
            </a:r>
          </a:p>
          <a:p>
            <a:pPr marL="0" indent="0">
              <a:buNone/>
            </a:pPr>
            <a:endParaRPr lang="en-GB" sz="2800" dirty="0"/>
          </a:p>
          <a:p>
            <a:pPr lvl="0"/>
            <a:r>
              <a:rPr lang="en-GB" sz="2800" dirty="0"/>
              <a:t>Capacity building through Innovative Future Services programme (</a:t>
            </a:r>
            <a:r>
              <a:rPr lang="en-GB" sz="2800" dirty="0" err="1"/>
              <a:t>InFuSe</a:t>
            </a:r>
            <a:r>
              <a:rPr lang="en-GB" sz="2800" dirty="0"/>
              <a:t>)</a:t>
            </a:r>
          </a:p>
          <a:p>
            <a:pPr lvl="0"/>
            <a:endParaRPr lang="en-GB" sz="2800" dirty="0"/>
          </a:p>
          <a:p>
            <a:pPr lvl="0"/>
            <a:r>
              <a:rPr lang="en-GB" sz="2800" dirty="0"/>
              <a:t>Create a ‘pipeline’ of prospective challenges</a:t>
            </a:r>
          </a:p>
          <a:p>
            <a:pPr lvl="0"/>
            <a:endParaRPr lang="en-GB" sz="2800" dirty="0"/>
          </a:p>
          <a:p>
            <a:endParaRPr lang="en-GB" sz="1500" dirty="0"/>
          </a:p>
        </p:txBody>
      </p:sp>
      <p:pic>
        <p:nvPicPr>
          <p:cNvPr id="4" name="Picture 3">
            <a:extLst>
              <a:ext uri="{FF2B5EF4-FFF2-40B4-BE49-F238E27FC236}">
                <a16:creationId xmlns:a16="http://schemas.microsoft.com/office/drawing/2014/main" id="{C0FEC8D4-AC54-F94A-80B2-5C4EAA364951}"/>
              </a:ext>
            </a:extLst>
          </p:cNvPr>
          <p:cNvPicPr>
            <a:picLocks noChangeAspect="1"/>
          </p:cNvPicPr>
          <p:nvPr/>
        </p:nvPicPr>
        <p:blipFill>
          <a:blip r:embed="rId3"/>
          <a:stretch>
            <a:fillRect/>
          </a:stretch>
        </p:blipFill>
        <p:spPr>
          <a:xfrm>
            <a:off x="8506692" y="5935766"/>
            <a:ext cx="2161308" cy="922234"/>
          </a:xfrm>
          <a:prstGeom prst="rect">
            <a:avLst/>
          </a:prstGeom>
        </p:spPr>
      </p:pic>
      <p:pic>
        <p:nvPicPr>
          <p:cNvPr id="5" name="Picture 1" descr="image001">
            <a:extLst>
              <a:ext uri="{FF2B5EF4-FFF2-40B4-BE49-F238E27FC236}">
                <a16:creationId xmlns:a16="http://schemas.microsoft.com/office/drawing/2014/main" id="{3A26B577-22C1-9548-8AD8-C4D819116A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6753" y="5896418"/>
            <a:ext cx="2090513" cy="89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6056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rrow: Down 26">
            <a:extLst>
              <a:ext uri="{FF2B5EF4-FFF2-40B4-BE49-F238E27FC236}">
                <a16:creationId xmlns:a16="http://schemas.microsoft.com/office/drawing/2014/main" id="{D5A353D0-C0F1-434F-BBFF-3F621CB1AF83}"/>
              </a:ext>
            </a:extLst>
          </p:cNvPr>
          <p:cNvSpPr/>
          <p:nvPr/>
        </p:nvSpPr>
        <p:spPr>
          <a:xfrm rot="10800000">
            <a:off x="5925742" y="2911079"/>
            <a:ext cx="283369" cy="666750"/>
          </a:xfrm>
          <a:prstGeom prst="downArrow">
            <a:avLst/>
          </a:prstGeom>
          <a:gradFill>
            <a:gsLst>
              <a:gs pos="0">
                <a:schemeClr val="accent3">
                  <a:lumMod val="60000"/>
                  <a:lumOff val="40000"/>
                </a:schemeClr>
              </a:gs>
              <a:gs pos="100000">
                <a:srgbClr val="92D050"/>
              </a:gs>
            </a:gsLs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GB" sz="1350">
              <a:solidFill>
                <a:prstClr val="white"/>
              </a:solidFill>
              <a:latin typeface="Calibri"/>
            </a:endParaRPr>
          </a:p>
        </p:txBody>
      </p:sp>
      <p:sp>
        <p:nvSpPr>
          <p:cNvPr id="17" name="Arrow: Circular 16">
            <a:extLst>
              <a:ext uri="{FF2B5EF4-FFF2-40B4-BE49-F238E27FC236}">
                <a16:creationId xmlns:a16="http://schemas.microsoft.com/office/drawing/2014/main" id="{CB8716C2-394F-6B43-BE3D-41359889BCE7}"/>
              </a:ext>
            </a:extLst>
          </p:cNvPr>
          <p:cNvSpPr/>
          <p:nvPr/>
        </p:nvSpPr>
        <p:spPr>
          <a:xfrm>
            <a:off x="3956448" y="1696641"/>
            <a:ext cx="4530328" cy="1900238"/>
          </a:xfrm>
          <a:prstGeom prst="circularArrow">
            <a:avLst>
              <a:gd name="adj1" fmla="val 5544"/>
              <a:gd name="adj2" fmla="val 330680"/>
              <a:gd name="adj3" fmla="val 13815233"/>
              <a:gd name="adj4" fmla="val 17362087"/>
              <a:gd name="adj5" fmla="val 5757"/>
            </a:avLst>
          </a:prstGeom>
          <a:gradFill>
            <a:gsLst>
              <a:gs pos="0">
                <a:srgbClr val="97B462"/>
              </a:gs>
              <a:gs pos="35000">
                <a:schemeClr val="accent3">
                  <a:tint val="37000"/>
                  <a:satMod val="300000"/>
                </a:schemeClr>
              </a:gs>
              <a:gs pos="100000">
                <a:schemeClr val="accent3">
                  <a:tint val="15000"/>
                  <a:satMod val="350000"/>
                </a:schemeClr>
              </a:gs>
            </a:gsLst>
          </a:gradFill>
          <a:ln w="9525"/>
        </p:spPr>
        <p:style>
          <a:lnRef idx="1">
            <a:schemeClr val="accent3"/>
          </a:lnRef>
          <a:fillRef idx="2">
            <a:schemeClr val="accent3"/>
          </a:fillRef>
          <a:effectRef idx="1">
            <a:schemeClr val="accent3"/>
          </a:effectRef>
          <a:fontRef idx="minor">
            <a:schemeClr val="dk1"/>
          </a:fontRef>
        </p:style>
        <p:txBody>
          <a:bodyPr/>
          <a:lstStyle/>
          <a:p>
            <a:pPr defTabSz="457200">
              <a:defRPr/>
            </a:pPr>
            <a:endParaRPr lang="en-GB" sz="1350" dirty="0">
              <a:solidFill>
                <a:prstClr val="black"/>
              </a:solidFill>
              <a:latin typeface="Calibri"/>
            </a:endParaRPr>
          </a:p>
        </p:txBody>
      </p:sp>
      <p:grpSp>
        <p:nvGrpSpPr>
          <p:cNvPr id="27651" name="Group 1">
            <a:extLst>
              <a:ext uri="{FF2B5EF4-FFF2-40B4-BE49-F238E27FC236}">
                <a16:creationId xmlns:a16="http://schemas.microsoft.com/office/drawing/2014/main" id="{C20B4F81-074D-8A4A-839E-79E9B6BDB41E}"/>
              </a:ext>
            </a:extLst>
          </p:cNvPr>
          <p:cNvGrpSpPr>
            <a:grpSpLocks/>
          </p:cNvGrpSpPr>
          <p:nvPr/>
        </p:nvGrpSpPr>
        <p:grpSpPr bwMode="auto">
          <a:xfrm>
            <a:off x="2672955" y="1576387"/>
            <a:ext cx="6978253" cy="4262438"/>
            <a:chOff x="0" y="958787"/>
            <a:chExt cx="9303798" cy="5683197"/>
          </a:xfrm>
        </p:grpSpPr>
        <p:sp>
          <p:nvSpPr>
            <p:cNvPr id="27670" name="Rectangle 3">
              <a:extLst>
                <a:ext uri="{FF2B5EF4-FFF2-40B4-BE49-F238E27FC236}">
                  <a16:creationId xmlns:a16="http://schemas.microsoft.com/office/drawing/2014/main" id="{08776D17-3EF6-D94A-9EFA-B2853EA41080}"/>
                </a:ext>
              </a:extLst>
            </p:cNvPr>
            <p:cNvSpPr>
              <a:spLocks noChangeArrowheads="1"/>
            </p:cNvSpPr>
            <p:nvPr/>
          </p:nvSpPr>
          <p:spPr bwMode="auto">
            <a:xfrm>
              <a:off x="0" y="958787"/>
              <a:ext cx="9303798" cy="568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AE1218"/>
                </a:buClr>
                <a:buFont typeface="Arial" panose="020B0604020202020204" pitchFamily="34" charset="0"/>
                <a:buChar char="•"/>
                <a:defRPr sz="1600">
                  <a:solidFill>
                    <a:srgbClr val="72797F"/>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AE1218"/>
                </a:buClr>
                <a:buFont typeface="Arial" panose="020B0604020202020204" pitchFamily="34" charset="0"/>
                <a:buChar char="•"/>
                <a:defRPr sz="1400">
                  <a:solidFill>
                    <a:srgbClr val="72797F"/>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AE1218"/>
                </a:buClr>
                <a:buFont typeface="Arial" panose="020B0604020202020204" pitchFamily="34" charset="0"/>
                <a:buChar char="•"/>
                <a:defRPr sz="1200">
                  <a:solidFill>
                    <a:srgbClr val="72797F"/>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9pPr>
            </a:lstStyle>
            <a:p>
              <a:pPr defTabSz="457200">
                <a:lnSpc>
                  <a:spcPct val="100000"/>
                </a:lnSpc>
                <a:spcBef>
                  <a:spcPct val="0"/>
                </a:spcBef>
                <a:buClrTx/>
                <a:buNone/>
              </a:pPr>
              <a:endParaRPr lang="en-US" altLang="en-US" sz="1350">
                <a:solidFill>
                  <a:prstClr val="black"/>
                </a:solidFill>
                <a:latin typeface="Calibri" panose="020F0502020204030204" pitchFamily="34" charset="0"/>
              </a:endParaRPr>
            </a:p>
          </p:txBody>
        </p:sp>
        <p:sp>
          <p:nvSpPr>
            <p:cNvPr id="5" name="Freeform: Shape 4">
              <a:extLst>
                <a:ext uri="{FF2B5EF4-FFF2-40B4-BE49-F238E27FC236}">
                  <a16:creationId xmlns:a16="http://schemas.microsoft.com/office/drawing/2014/main" id="{F8E517AC-7883-3C43-BCCE-5F1EACB16169}"/>
                </a:ext>
              </a:extLst>
            </p:cNvPr>
            <p:cNvSpPr/>
            <p:nvPr/>
          </p:nvSpPr>
          <p:spPr>
            <a:xfrm>
              <a:off x="3255773" y="3638462"/>
              <a:ext cx="2511280" cy="2511402"/>
            </a:xfrm>
            <a:custGeom>
              <a:avLst/>
              <a:gdLst>
                <a:gd name="connsiteX0" fmla="*/ 0 w 2512025"/>
                <a:gd name="connsiteY0" fmla="*/ 1256013 h 2512025"/>
                <a:gd name="connsiteX1" fmla="*/ 1256013 w 2512025"/>
                <a:gd name="connsiteY1" fmla="*/ 0 h 2512025"/>
                <a:gd name="connsiteX2" fmla="*/ 2512026 w 2512025"/>
                <a:gd name="connsiteY2" fmla="*/ 1256013 h 2512025"/>
                <a:gd name="connsiteX3" fmla="*/ 1256013 w 2512025"/>
                <a:gd name="connsiteY3" fmla="*/ 2512026 h 2512025"/>
                <a:gd name="connsiteX4" fmla="*/ 0 w 2512025"/>
                <a:gd name="connsiteY4" fmla="*/ 1256013 h 2512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2025" h="2512025">
                  <a:moveTo>
                    <a:pt x="0" y="1256013"/>
                  </a:moveTo>
                  <a:cubicBezTo>
                    <a:pt x="0" y="562336"/>
                    <a:pt x="562336" y="0"/>
                    <a:pt x="1256013" y="0"/>
                  </a:cubicBezTo>
                  <a:cubicBezTo>
                    <a:pt x="1949690" y="0"/>
                    <a:pt x="2512026" y="562336"/>
                    <a:pt x="2512026" y="1256013"/>
                  </a:cubicBezTo>
                  <a:cubicBezTo>
                    <a:pt x="2512026" y="1949690"/>
                    <a:pt x="1949690" y="2512026"/>
                    <a:pt x="1256013" y="2512026"/>
                  </a:cubicBezTo>
                  <a:cubicBezTo>
                    <a:pt x="562336" y="2512026"/>
                    <a:pt x="0" y="1949690"/>
                    <a:pt x="0" y="1256013"/>
                  </a:cubicBezTo>
                  <a:close/>
                </a:path>
              </a:pathLst>
            </a:custGeom>
            <a:solidFill>
              <a:schemeClr val="accent3">
                <a:lumMod val="60000"/>
                <a:lumOff val="40000"/>
              </a:schemeClr>
            </a:solidFill>
          </p:spPr>
          <p:style>
            <a:lnRef idx="3">
              <a:schemeClr val="accent3">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lIns="306865" tIns="306865" rIns="306865" bIns="306865" spcCol="1270" anchor="ctr"/>
            <a:lstStyle/>
            <a:p>
              <a:pPr algn="ctr" defTabSz="2166938">
                <a:lnSpc>
                  <a:spcPct val="90000"/>
                </a:lnSpc>
                <a:spcAft>
                  <a:spcPct val="35000"/>
                </a:spcAft>
                <a:defRPr/>
              </a:pPr>
              <a:endParaRPr lang="en-GB" sz="4875" dirty="0">
                <a:solidFill>
                  <a:prstClr val="black">
                    <a:hueOff val="0"/>
                    <a:satOff val="0"/>
                    <a:lumOff val="0"/>
                    <a:alphaOff val="0"/>
                  </a:prstClr>
                </a:solidFill>
                <a:latin typeface="Calibri"/>
              </a:endParaRPr>
            </a:p>
          </p:txBody>
        </p:sp>
        <p:sp>
          <p:nvSpPr>
            <p:cNvPr id="7" name="Freeform: Shape 6">
              <a:extLst>
                <a:ext uri="{FF2B5EF4-FFF2-40B4-BE49-F238E27FC236}">
                  <a16:creationId xmlns:a16="http://schemas.microsoft.com/office/drawing/2014/main" id="{F68CA94D-0E28-1C44-A928-975D056E05AC}"/>
                </a:ext>
              </a:extLst>
            </p:cNvPr>
            <p:cNvSpPr/>
            <p:nvPr/>
          </p:nvSpPr>
          <p:spPr>
            <a:xfrm>
              <a:off x="773067" y="2376412"/>
              <a:ext cx="1800121" cy="1692259"/>
            </a:xfrm>
            <a:custGeom>
              <a:avLst/>
              <a:gdLst>
                <a:gd name="connsiteX0" fmla="*/ 0 w 1876755"/>
                <a:gd name="connsiteY0" fmla="*/ 187676 h 1908490"/>
                <a:gd name="connsiteX1" fmla="*/ 187676 w 1876755"/>
                <a:gd name="connsiteY1" fmla="*/ 0 h 1908490"/>
                <a:gd name="connsiteX2" fmla="*/ 1689080 w 1876755"/>
                <a:gd name="connsiteY2" fmla="*/ 0 h 1908490"/>
                <a:gd name="connsiteX3" fmla="*/ 1876756 w 1876755"/>
                <a:gd name="connsiteY3" fmla="*/ 187676 h 1908490"/>
                <a:gd name="connsiteX4" fmla="*/ 1876755 w 1876755"/>
                <a:gd name="connsiteY4" fmla="*/ 1720815 h 1908490"/>
                <a:gd name="connsiteX5" fmla="*/ 1689079 w 1876755"/>
                <a:gd name="connsiteY5" fmla="*/ 1908491 h 1908490"/>
                <a:gd name="connsiteX6" fmla="*/ 187676 w 1876755"/>
                <a:gd name="connsiteY6" fmla="*/ 1908490 h 1908490"/>
                <a:gd name="connsiteX7" fmla="*/ 0 w 1876755"/>
                <a:gd name="connsiteY7" fmla="*/ 1720814 h 1908490"/>
                <a:gd name="connsiteX8" fmla="*/ 0 w 1876755"/>
                <a:gd name="connsiteY8" fmla="*/ 187676 h 190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6755" h="1908490">
                  <a:moveTo>
                    <a:pt x="0" y="187676"/>
                  </a:moveTo>
                  <a:cubicBezTo>
                    <a:pt x="0" y="84025"/>
                    <a:pt x="84025" y="0"/>
                    <a:pt x="187676" y="0"/>
                  </a:cubicBezTo>
                  <a:lnTo>
                    <a:pt x="1689080" y="0"/>
                  </a:lnTo>
                  <a:cubicBezTo>
                    <a:pt x="1792731" y="0"/>
                    <a:pt x="1876756" y="84025"/>
                    <a:pt x="1876756" y="187676"/>
                  </a:cubicBezTo>
                  <a:cubicBezTo>
                    <a:pt x="1876756" y="698722"/>
                    <a:pt x="1876755" y="1209769"/>
                    <a:pt x="1876755" y="1720815"/>
                  </a:cubicBezTo>
                  <a:cubicBezTo>
                    <a:pt x="1876755" y="1824466"/>
                    <a:pt x="1792730" y="1908491"/>
                    <a:pt x="1689079" y="1908491"/>
                  </a:cubicBezTo>
                  <a:lnTo>
                    <a:pt x="187676" y="1908490"/>
                  </a:lnTo>
                  <a:cubicBezTo>
                    <a:pt x="84025" y="1908490"/>
                    <a:pt x="0" y="1824465"/>
                    <a:pt x="0" y="1720814"/>
                  </a:cubicBezTo>
                  <a:lnTo>
                    <a:pt x="0" y="187676"/>
                  </a:lnTo>
                  <a:close/>
                </a:path>
              </a:pathLst>
            </a:custGeom>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34095" tIns="134095" rIns="134095" bIns="134095" spcCol="1270" anchor="ctr"/>
            <a:lstStyle/>
            <a:p>
              <a:pPr algn="ctr" defTabSz="2166938">
                <a:lnSpc>
                  <a:spcPct val="90000"/>
                </a:lnSpc>
                <a:spcAft>
                  <a:spcPct val="35000"/>
                </a:spcAft>
                <a:defRPr/>
              </a:pPr>
              <a:endParaRPr lang="en-GB" sz="4875" dirty="0">
                <a:solidFill>
                  <a:prstClr val="black">
                    <a:hueOff val="0"/>
                    <a:satOff val="0"/>
                    <a:lumOff val="0"/>
                    <a:alphaOff val="0"/>
                  </a:prstClr>
                </a:solidFill>
                <a:latin typeface="Calibri"/>
              </a:endParaRPr>
            </a:p>
          </p:txBody>
        </p:sp>
        <p:sp>
          <p:nvSpPr>
            <p:cNvPr id="10" name="Freeform: Shape 9">
              <a:extLst>
                <a:ext uri="{FF2B5EF4-FFF2-40B4-BE49-F238E27FC236}">
                  <a16:creationId xmlns:a16="http://schemas.microsoft.com/office/drawing/2014/main" id="{B467DA4B-61BF-A947-8CAE-790F7C74C8B8}"/>
                </a:ext>
              </a:extLst>
            </p:cNvPr>
            <p:cNvSpPr/>
            <p:nvPr/>
          </p:nvSpPr>
          <p:spPr>
            <a:xfrm>
              <a:off x="3633576" y="1039749"/>
              <a:ext cx="1800121" cy="1692259"/>
            </a:xfrm>
            <a:custGeom>
              <a:avLst/>
              <a:gdLst>
                <a:gd name="connsiteX0" fmla="*/ 0 w 1772254"/>
                <a:gd name="connsiteY0" fmla="*/ 159522 h 1595219"/>
                <a:gd name="connsiteX1" fmla="*/ 159522 w 1772254"/>
                <a:gd name="connsiteY1" fmla="*/ 0 h 1595219"/>
                <a:gd name="connsiteX2" fmla="*/ 1612732 w 1772254"/>
                <a:gd name="connsiteY2" fmla="*/ 0 h 1595219"/>
                <a:gd name="connsiteX3" fmla="*/ 1772254 w 1772254"/>
                <a:gd name="connsiteY3" fmla="*/ 159522 h 1595219"/>
                <a:gd name="connsiteX4" fmla="*/ 1772254 w 1772254"/>
                <a:gd name="connsiteY4" fmla="*/ 1435697 h 1595219"/>
                <a:gd name="connsiteX5" fmla="*/ 1612732 w 1772254"/>
                <a:gd name="connsiteY5" fmla="*/ 1595219 h 1595219"/>
                <a:gd name="connsiteX6" fmla="*/ 159522 w 1772254"/>
                <a:gd name="connsiteY6" fmla="*/ 1595219 h 1595219"/>
                <a:gd name="connsiteX7" fmla="*/ 0 w 1772254"/>
                <a:gd name="connsiteY7" fmla="*/ 1435697 h 1595219"/>
                <a:gd name="connsiteX8" fmla="*/ 0 w 1772254"/>
                <a:gd name="connsiteY8" fmla="*/ 159522 h 15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2254" h="1595219">
                  <a:moveTo>
                    <a:pt x="0" y="159522"/>
                  </a:moveTo>
                  <a:cubicBezTo>
                    <a:pt x="0" y="71420"/>
                    <a:pt x="71420" y="0"/>
                    <a:pt x="159522" y="0"/>
                  </a:cubicBezTo>
                  <a:lnTo>
                    <a:pt x="1612732" y="0"/>
                  </a:lnTo>
                  <a:cubicBezTo>
                    <a:pt x="1700834" y="0"/>
                    <a:pt x="1772254" y="71420"/>
                    <a:pt x="1772254" y="159522"/>
                  </a:cubicBezTo>
                  <a:lnTo>
                    <a:pt x="1772254" y="1435697"/>
                  </a:lnTo>
                  <a:cubicBezTo>
                    <a:pt x="1772254" y="1523799"/>
                    <a:pt x="1700834" y="1595219"/>
                    <a:pt x="1612732" y="1595219"/>
                  </a:cubicBezTo>
                  <a:lnTo>
                    <a:pt x="159522" y="1595219"/>
                  </a:lnTo>
                  <a:cubicBezTo>
                    <a:pt x="71420" y="1595219"/>
                    <a:pt x="0" y="1523799"/>
                    <a:pt x="0" y="1435697"/>
                  </a:cubicBezTo>
                  <a:lnTo>
                    <a:pt x="0" y="159522"/>
                  </a:lnTo>
                  <a:close/>
                </a:path>
              </a:pathLst>
            </a:custGeom>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27910" tIns="127910" rIns="127910" bIns="127910" spcCol="1270" anchor="ctr"/>
            <a:lstStyle/>
            <a:p>
              <a:pPr algn="ctr" defTabSz="2166938">
                <a:lnSpc>
                  <a:spcPct val="90000"/>
                </a:lnSpc>
                <a:spcAft>
                  <a:spcPct val="35000"/>
                </a:spcAft>
                <a:defRPr/>
              </a:pPr>
              <a:endParaRPr lang="en-GB" sz="4875" dirty="0">
                <a:solidFill>
                  <a:prstClr val="black">
                    <a:hueOff val="0"/>
                    <a:satOff val="0"/>
                    <a:lumOff val="0"/>
                    <a:alphaOff val="0"/>
                  </a:prstClr>
                </a:solidFill>
                <a:latin typeface="Calibri"/>
              </a:endParaRPr>
            </a:p>
          </p:txBody>
        </p:sp>
        <p:sp>
          <p:nvSpPr>
            <p:cNvPr id="22" name="Freeform: Shape 21">
              <a:extLst>
                <a:ext uri="{FF2B5EF4-FFF2-40B4-BE49-F238E27FC236}">
                  <a16:creationId xmlns:a16="http://schemas.microsoft.com/office/drawing/2014/main" id="{A57B1069-593E-2746-898D-7447F3FF1ECA}"/>
                </a:ext>
              </a:extLst>
            </p:cNvPr>
            <p:cNvSpPr/>
            <p:nvPr/>
          </p:nvSpPr>
          <p:spPr>
            <a:xfrm>
              <a:off x="6686163" y="2355774"/>
              <a:ext cx="1800121" cy="1692259"/>
            </a:xfrm>
            <a:custGeom>
              <a:avLst/>
              <a:gdLst>
                <a:gd name="connsiteX0" fmla="*/ 0 w 1700685"/>
                <a:gd name="connsiteY0" fmla="*/ 165204 h 1652035"/>
                <a:gd name="connsiteX1" fmla="*/ 165204 w 1700685"/>
                <a:gd name="connsiteY1" fmla="*/ 0 h 1652035"/>
                <a:gd name="connsiteX2" fmla="*/ 1535482 w 1700685"/>
                <a:gd name="connsiteY2" fmla="*/ 0 h 1652035"/>
                <a:gd name="connsiteX3" fmla="*/ 1700686 w 1700685"/>
                <a:gd name="connsiteY3" fmla="*/ 165204 h 1652035"/>
                <a:gd name="connsiteX4" fmla="*/ 1700685 w 1700685"/>
                <a:gd name="connsiteY4" fmla="*/ 1486832 h 1652035"/>
                <a:gd name="connsiteX5" fmla="*/ 1535481 w 1700685"/>
                <a:gd name="connsiteY5" fmla="*/ 1652036 h 1652035"/>
                <a:gd name="connsiteX6" fmla="*/ 165204 w 1700685"/>
                <a:gd name="connsiteY6" fmla="*/ 1652035 h 1652035"/>
                <a:gd name="connsiteX7" fmla="*/ 0 w 1700685"/>
                <a:gd name="connsiteY7" fmla="*/ 1486831 h 1652035"/>
                <a:gd name="connsiteX8" fmla="*/ 0 w 1700685"/>
                <a:gd name="connsiteY8" fmla="*/ 165204 h 165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0685" h="1652035">
                  <a:moveTo>
                    <a:pt x="0" y="165204"/>
                  </a:moveTo>
                  <a:cubicBezTo>
                    <a:pt x="0" y="73964"/>
                    <a:pt x="73964" y="0"/>
                    <a:pt x="165204" y="0"/>
                  </a:cubicBezTo>
                  <a:lnTo>
                    <a:pt x="1535482" y="0"/>
                  </a:lnTo>
                  <a:cubicBezTo>
                    <a:pt x="1626722" y="0"/>
                    <a:pt x="1700686" y="73964"/>
                    <a:pt x="1700686" y="165204"/>
                  </a:cubicBezTo>
                  <a:cubicBezTo>
                    <a:pt x="1700686" y="605747"/>
                    <a:pt x="1700685" y="1046289"/>
                    <a:pt x="1700685" y="1486832"/>
                  </a:cubicBezTo>
                  <a:cubicBezTo>
                    <a:pt x="1700685" y="1578072"/>
                    <a:pt x="1626721" y="1652036"/>
                    <a:pt x="1535481" y="1652036"/>
                  </a:cubicBezTo>
                  <a:lnTo>
                    <a:pt x="165204" y="1652035"/>
                  </a:lnTo>
                  <a:cubicBezTo>
                    <a:pt x="73964" y="1652035"/>
                    <a:pt x="0" y="1578071"/>
                    <a:pt x="0" y="1486831"/>
                  </a:cubicBezTo>
                  <a:lnTo>
                    <a:pt x="0" y="165204"/>
                  </a:lnTo>
                  <a:close/>
                </a:path>
              </a:pathLst>
            </a:custGeom>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29158" tIns="129158" rIns="129158" bIns="129158" spcCol="1270" anchor="ctr"/>
            <a:lstStyle/>
            <a:p>
              <a:pPr algn="ctr" defTabSz="2166938">
                <a:lnSpc>
                  <a:spcPct val="90000"/>
                </a:lnSpc>
                <a:spcAft>
                  <a:spcPct val="35000"/>
                </a:spcAft>
                <a:defRPr/>
              </a:pPr>
              <a:endParaRPr lang="en-GB" sz="4875" dirty="0">
                <a:solidFill>
                  <a:prstClr val="black">
                    <a:hueOff val="0"/>
                    <a:satOff val="0"/>
                    <a:lumOff val="0"/>
                    <a:alphaOff val="0"/>
                  </a:prstClr>
                </a:solidFill>
                <a:latin typeface="Calibri"/>
              </a:endParaRPr>
            </a:p>
          </p:txBody>
        </p:sp>
      </p:grpSp>
      <p:sp>
        <p:nvSpPr>
          <p:cNvPr id="9" name="TextBox 8">
            <a:extLst>
              <a:ext uri="{FF2B5EF4-FFF2-40B4-BE49-F238E27FC236}">
                <a16:creationId xmlns:a16="http://schemas.microsoft.com/office/drawing/2014/main" id="{56CDA455-3E02-104C-B787-874BED60ADE4}"/>
              </a:ext>
            </a:extLst>
          </p:cNvPr>
          <p:cNvSpPr txBox="1"/>
          <p:nvPr/>
        </p:nvSpPr>
        <p:spPr>
          <a:xfrm>
            <a:off x="2891068" y="4040452"/>
            <a:ext cx="1350169" cy="1015663"/>
          </a:xfrm>
          <a:prstGeom prst="rect">
            <a:avLst/>
          </a:prstGeom>
          <a:noFill/>
        </p:spPr>
        <p:txBody>
          <a:bodyPr wrap="square">
            <a:spAutoFit/>
          </a:bodyPr>
          <a:lstStyle/>
          <a:p>
            <a:pPr defTabSz="457200">
              <a:defRPr/>
            </a:pPr>
            <a:r>
              <a:rPr lang="en-US" sz="1200" dirty="0">
                <a:solidFill>
                  <a:prstClr val="black"/>
                </a:solidFill>
                <a:latin typeface="Calibri"/>
              </a:rPr>
              <a:t>The ‘raw materials of innovation’:</a:t>
            </a:r>
          </a:p>
          <a:p>
            <a:pPr marL="128588" indent="-128588" defTabSz="457200">
              <a:buFontTx/>
              <a:buChar char="-"/>
              <a:defRPr/>
            </a:pPr>
            <a:r>
              <a:rPr lang="en-US" sz="1200" dirty="0">
                <a:solidFill>
                  <a:prstClr val="black"/>
                </a:solidFill>
                <a:latin typeface="Calibri"/>
              </a:rPr>
              <a:t>capabilities</a:t>
            </a:r>
          </a:p>
          <a:p>
            <a:pPr marL="128588" indent="-128588" defTabSz="457200">
              <a:buFontTx/>
              <a:buChar char="-"/>
              <a:defRPr/>
            </a:pPr>
            <a:r>
              <a:rPr lang="en-US" sz="1200" dirty="0">
                <a:solidFill>
                  <a:prstClr val="black"/>
                </a:solidFill>
                <a:latin typeface="Calibri"/>
              </a:rPr>
              <a:t>resources</a:t>
            </a:r>
          </a:p>
          <a:p>
            <a:pPr marL="128588" indent="-128588" defTabSz="457200">
              <a:buFontTx/>
              <a:buChar char="-"/>
              <a:defRPr/>
            </a:pPr>
            <a:r>
              <a:rPr lang="en-US" sz="1200" dirty="0">
                <a:solidFill>
                  <a:prstClr val="black"/>
                </a:solidFill>
                <a:latin typeface="Calibri"/>
              </a:rPr>
              <a:t>connectivity</a:t>
            </a:r>
          </a:p>
        </p:txBody>
      </p:sp>
      <p:grpSp>
        <p:nvGrpSpPr>
          <p:cNvPr id="27653" name="Group 25">
            <a:extLst>
              <a:ext uri="{FF2B5EF4-FFF2-40B4-BE49-F238E27FC236}">
                <a16:creationId xmlns:a16="http://schemas.microsoft.com/office/drawing/2014/main" id="{462CF915-7B67-C64C-AA92-C2665477E680}"/>
              </a:ext>
            </a:extLst>
          </p:cNvPr>
          <p:cNvGrpSpPr>
            <a:grpSpLocks/>
          </p:cNvGrpSpPr>
          <p:nvPr/>
        </p:nvGrpSpPr>
        <p:grpSpPr bwMode="auto">
          <a:xfrm>
            <a:off x="3333750" y="2683669"/>
            <a:ext cx="1233488" cy="1220915"/>
            <a:chOff x="822121" y="2300870"/>
            <a:chExt cx="1644189" cy="1775323"/>
          </a:xfrm>
        </p:grpSpPr>
        <p:pic>
          <p:nvPicPr>
            <p:cNvPr id="27668" name="Picture 10" descr="Shape&#10;&#10;Description automatically generated with low confidence">
              <a:extLst>
                <a:ext uri="{FF2B5EF4-FFF2-40B4-BE49-F238E27FC236}">
                  <a16:creationId xmlns:a16="http://schemas.microsoft.com/office/drawing/2014/main" id="{8179688F-5382-C840-978F-B57344B06ACE}"/>
                </a:ext>
              </a:extLst>
            </p:cNvPr>
            <p:cNvPicPr>
              <a:picLocks noChangeAspect="1"/>
            </p:cNvPicPr>
            <p:nvPr/>
          </p:nvPicPr>
          <p:blipFill>
            <a:blip r:embed="rId2" cstate="print">
              <a:extLst>
                <a:ext uri="{28A0092B-C50C-407E-A947-70E740481C1C}">
                  <a14:useLocalDpi xmlns:a14="http://schemas.microsoft.com/office/drawing/2010/main" val="0"/>
                </a:ext>
              </a:extLst>
            </a:blip>
            <a:srcRect b="15080"/>
            <a:stretch>
              <a:fillRect/>
            </a:stretch>
          </p:blipFill>
          <p:spPr bwMode="auto">
            <a:xfrm>
              <a:off x="907830" y="2300870"/>
              <a:ext cx="1474051" cy="125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9" name="TextBox 11">
              <a:extLst>
                <a:ext uri="{FF2B5EF4-FFF2-40B4-BE49-F238E27FC236}">
                  <a16:creationId xmlns:a16="http://schemas.microsoft.com/office/drawing/2014/main" id="{987CB34F-18AD-5F40-9862-77B537B659D8}"/>
                </a:ext>
              </a:extLst>
            </p:cNvPr>
            <p:cNvSpPr txBox="1">
              <a:spLocks noChangeArrowheads="1"/>
            </p:cNvSpPr>
            <p:nvPr/>
          </p:nvSpPr>
          <p:spPr bwMode="auto">
            <a:xfrm>
              <a:off x="822121" y="3639846"/>
              <a:ext cx="1644189" cy="43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AE1218"/>
                </a:buClr>
                <a:buFont typeface="Arial" panose="020B0604020202020204" pitchFamily="34" charset="0"/>
                <a:buChar char="•"/>
                <a:defRPr sz="1600">
                  <a:solidFill>
                    <a:srgbClr val="72797F"/>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AE1218"/>
                </a:buClr>
                <a:buFont typeface="Arial" panose="020B0604020202020204" pitchFamily="34" charset="0"/>
                <a:buChar char="•"/>
                <a:defRPr sz="1400">
                  <a:solidFill>
                    <a:srgbClr val="72797F"/>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AE1218"/>
                </a:buClr>
                <a:buFont typeface="Arial" panose="020B0604020202020204" pitchFamily="34" charset="0"/>
                <a:buChar char="•"/>
                <a:defRPr sz="1200">
                  <a:solidFill>
                    <a:srgbClr val="72797F"/>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9pPr>
            </a:lstStyle>
            <a:p>
              <a:pPr algn="ctr" defTabSz="457200">
                <a:lnSpc>
                  <a:spcPct val="100000"/>
                </a:lnSpc>
                <a:spcBef>
                  <a:spcPct val="0"/>
                </a:spcBef>
                <a:buClrTx/>
                <a:buNone/>
              </a:pPr>
              <a:r>
                <a:rPr lang="en-GB" altLang="en-US" sz="1350" b="1">
                  <a:solidFill>
                    <a:prstClr val="black"/>
                  </a:solidFill>
                  <a:latin typeface="Calibri" panose="020F0502020204030204" pitchFamily="34" charset="0"/>
                </a:rPr>
                <a:t>COMMONS</a:t>
              </a:r>
            </a:p>
          </p:txBody>
        </p:sp>
      </p:grpSp>
      <p:grpSp>
        <p:nvGrpSpPr>
          <p:cNvPr id="27654" name="Group 24">
            <a:extLst>
              <a:ext uri="{FF2B5EF4-FFF2-40B4-BE49-F238E27FC236}">
                <a16:creationId xmlns:a16="http://schemas.microsoft.com/office/drawing/2014/main" id="{0F0A54CB-4FE1-E840-BF4A-C4AF0FA4A859}"/>
              </a:ext>
            </a:extLst>
          </p:cNvPr>
          <p:cNvGrpSpPr>
            <a:grpSpLocks/>
          </p:cNvGrpSpPr>
          <p:nvPr/>
        </p:nvGrpSpPr>
        <p:grpSpPr bwMode="auto">
          <a:xfrm>
            <a:off x="5473304" y="1733551"/>
            <a:ext cx="1201340" cy="1108943"/>
            <a:chOff x="3892492" y="1135482"/>
            <a:chExt cx="1602297" cy="1478641"/>
          </a:xfrm>
        </p:grpSpPr>
        <p:pic>
          <p:nvPicPr>
            <p:cNvPr id="27666" name="Picture 13" descr="Shape&#10;&#10;Description automatically generated with low confidence">
              <a:extLst>
                <a:ext uri="{FF2B5EF4-FFF2-40B4-BE49-F238E27FC236}">
                  <a16:creationId xmlns:a16="http://schemas.microsoft.com/office/drawing/2014/main" id="{35F37C7E-00B0-0B45-8AC3-05228D0CF62E}"/>
                </a:ext>
              </a:extLst>
            </p:cNvPr>
            <p:cNvPicPr>
              <a:picLocks noChangeAspect="1"/>
            </p:cNvPicPr>
            <p:nvPr/>
          </p:nvPicPr>
          <p:blipFill>
            <a:blip r:embed="rId3" cstate="print">
              <a:extLst>
                <a:ext uri="{28A0092B-C50C-407E-A947-70E740481C1C}">
                  <a14:useLocalDpi xmlns:a14="http://schemas.microsoft.com/office/drawing/2010/main" val="0"/>
                </a:ext>
              </a:extLst>
            </a:blip>
            <a:srcRect b="20448"/>
            <a:stretch>
              <a:fillRect/>
            </a:stretch>
          </p:blipFill>
          <p:spPr bwMode="auto">
            <a:xfrm>
              <a:off x="4039080" y="1135482"/>
              <a:ext cx="1314346" cy="104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7" name="TextBox 14">
              <a:extLst>
                <a:ext uri="{FF2B5EF4-FFF2-40B4-BE49-F238E27FC236}">
                  <a16:creationId xmlns:a16="http://schemas.microsoft.com/office/drawing/2014/main" id="{B6DCCED0-C954-CD42-A29C-7AABE0B055B8}"/>
                </a:ext>
              </a:extLst>
            </p:cNvPr>
            <p:cNvSpPr txBox="1">
              <a:spLocks noChangeArrowheads="1"/>
            </p:cNvSpPr>
            <p:nvPr/>
          </p:nvSpPr>
          <p:spPr bwMode="auto">
            <a:xfrm>
              <a:off x="3892492" y="2214000"/>
              <a:ext cx="1602297" cy="40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AE1218"/>
                </a:buClr>
                <a:buFont typeface="Arial" panose="020B0604020202020204" pitchFamily="34" charset="0"/>
                <a:buChar char="•"/>
                <a:defRPr sz="1600">
                  <a:solidFill>
                    <a:srgbClr val="72797F"/>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AE1218"/>
                </a:buClr>
                <a:buFont typeface="Arial" panose="020B0604020202020204" pitchFamily="34" charset="0"/>
                <a:buChar char="•"/>
                <a:defRPr sz="1400">
                  <a:solidFill>
                    <a:srgbClr val="72797F"/>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AE1218"/>
                </a:buClr>
                <a:buFont typeface="Arial" panose="020B0604020202020204" pitchFamily="34" charset="0"/>
                <a:buChar char="•"/>
                <a:defRPr sz="1200">
                  <a:solidFill>
                    <a:srgbClr val="72797F"/>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9pPr>
            </a:lstStyle>
            <a:p>
              <a:pPr algn="ctr" defTabSz="457200">
                <a:lnSpc>
                  <a:spcPct val="100000"/>
                </a:lnSpc>
                <a:spcBef>
                  <a:spcPct val="0"/>
                </a:spcBef>
                <a:buClrTx/>
                <a:buNone/>
              </a:pPr>
              <a:r>
                <a:rPr lang="en-GB" altLang="en-US" sz="1350" b="1">
                  <a:solidFill>
                    <a:prstClr val="black"/>
                  </a:solidFill>
                  <a:latin typeface="Calibri" panose="020F0502020204030204" pitchFamily="34" charset="0"/>
                </a:rPr>
                <a:t>CATALYSTS</a:t>
              </a:r>
            </a:p>
          </p:txBody>
        </p:sp>
      </p:grpSp>
      <p:sp>
        <p:nvSpPr>
          <p:cNvPr id="27655" name="TextBox 15">
            <a:extLst>
              <a:ext uri="{FF2B5EF4-FFF2-40B4-BE49-F238E27FC236}">
                <a16:creationId xmlns:a16="http://schemas.microsoft.com/office/drawing/2014/main" id="{2C34AC5C-C728-A64B-8771-6DF4A2B288C1}"/>
              </a:ext>
            </a:extLst>
          </p:cNvPr>
          <p:cNvSpPr txBox="1">
            <a:spLocks noChangeArrowheads="1"/>
          </p:cNvSpPr>
          <p:nvPr/>
        </p:nvSpPr>
        <p:spPr bwMode="auto">
          <a:xfrm>
            <a:off x="6674644" y="1096685"/>
            <a:ext cx="19038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AE1218"/>
              </a:buClr>
              <a:buFont typeface="Arial" panose="020B0604020202020204" pitchFamily="34" charset="0"/>
              <a:buChar char="•"/>
              <a:defRPr sz="1600">
                <a:solidFill>
                  <a:srgbClr val="72797F"/>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AE1218"/>
              </a:buClr>
              <a:buFont typeface="Arial" panose="020B0604020202020204" pitchFamily="34" charset="0"/>
              <a:buChar char="•"/>
              <a:defRPr sz="1400">
                <a:solidFill>
                  <a:srgbClr val="72797F"/>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AE1218"/>
              </a:buClr>
              <a:buFont typeface="Arial" panose="020B0604020202020204" pitchFamily="34" charset="0"/>
              <a:buChar char="•"/>
              <a:defRPr sz="1200">
                <a:solidFill>
                  <a:srgbClr val="72797F"/>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9pPr>
          </a:lstStyle>
          <a:p>
            <a:pPr defTabSz="457200">
              <a:lnSpc>
                <a:spcPct val="100000"/>
              </a:lnSpc>
              <a:spcBef>
                <a:spcPct val="0"/>
              </a:spcBef>
              <a:buClrTx/>
              <a:buNone/>
            </a:pPr>
            <a:r>
              <a:rPr lang="en-US" altLang="en-US" sz="1200" dirty="0">
                <a:solidFill>
                  <a:prstClr val="black"/>
                </a:solidFill>
                <a:latin typeface="Calibri" panose="020F0502020204030204" pitchFamily="34" charset="0"/>
              </a:rPr>
              <a:t>Interventions to promote innovation activity across and between clusters</a:t>
            </a:r>
          </a:p>
        </p:txBody>
      </p:sp>
      <p:grpSp>
        <p:nvGrpSpPr>
          <p:cNvPr id="27656" name="Group 23">
            <a:extLst>
              <a:ext uri="{FF2B5EF4-FFF2-40B4-BE49-F238E27FC236}">
                <a16:creationId xmlns:a16="http://schemas.microsoft.com/office/drawing/2014/main" id="{F5F7A89A-6BDA-EF42-A057-68FF4E15173A}"/>
              </a:ext>
            </a:extLst>
          </p:cNvPr>
          <p:cNvGrpSpPr>
            <a:grpSpLocks/>
          </p:cNvGrpSpPr>
          <p:nvPr/>
        </p:nvGrpSpPr>
        <p:grpSpPr bwMode="auto">
          <a:xfrm>
            <a:off x="7812883" y="2744390"/>
            <a:ext cx="1113235" cy="1217425"/>
            <a:chOff x="6793852" y="2516112"/>
            <a:chExt cx="1484799" cy="1624090"/>
          </a:xfrm>
        </p:grpSpPr>
        <p:pic>
          <p:nvPicPr>
            <p:cNvPr id="27664" name="Picture 17" descr="Shape&#10;&#10;Description automatically generated with low confidence">
              <a:extLst>
                <a:ext uri="{FF2B5EF4-FFF2-40B4-BE49-F238E27FC236}">
                  <a16:creationId xmlns:a16="http://schemas.microsoft.com/office/drawing/2014/main" id="{38926F33-4151-494D-B323-08F033E9FD30}"/>
                </a:ext>
              </a:extLst>
            </p:cNvPr>
            <p:cNvPicPr>
              <a:picLocks noChangeAspect="1"/>
            </p:cNvPicPr>
            <p:nvPr/>
          </p:nvPicPr>
          <p:blipFill>
            <a:blip r:embed="rId4" cstate="print">
              <a:extLst>
                <a:ext uri="{28A0092B-C50C-407E-A947-70E740481C1C}">
                  <a14:useLocalDpi xmlns:a14="http://schemas.microsoft.com/office/drawing/2010/main" val="0"/>
                </a:ext>
              </a:extLst>
            </a:blip>
            <a:srcRect b="18320"/>
            <a:stretch>
              <a:fillRect/>
            </a:stretch>
          </p:blipFill>
          <p:spPr bwMode="auto">
            <a:xfrm>
              <a:off x="6804600" y="2516112"/>
              <a:ext cx="1474051" cy="120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5" name="TextBox 18">
              <a:extLst>
                <a:ext uri="{FF2B5EF4-FFF2-40B4-BE49-F238E27FC236}">
                  <a16:creationId xmlns:a16="http://schemas.microsoft.com/office/drawing/2014/main" id="{9A5357C0-E016-B341-A951-091353A6077C}"/>
                </a:ext>
              </a:extLst>
            </p:cNvPr>
            <p:cNvSpPr txBox="1">
              <a:spLocks noChangeArrowheads="1"/>
            </p:cNvSpPr>
            <p:nvPr/>
          </p:nvSpPr>
          <p:spPr bwMode="auto">
            <a:xfrm>
              <a:off x="6793852" y="3739882"/>
              <a:ext cx="1474051" cy="40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AE1218"/>
                </a:buClr>
                <a:buFont typeface="Arial" panose="020B0604020202020204" pitchFamily="34" charset="0"/>
                <a:buChar char="•"/>
                <a:defRPr sz="1600">
                  <a:solidFill>
                    <a:srgbClr val="72797F"/>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AE1218"/>
                </a:buClr>
                <a:buFont typeface="Arial" panose="020B0604020202020204" pitchFamily="34" charset="0"/>
                <a:buChar char="•"/>
                <a:defRPr sz="1400">
                  <a:solidFill>
                    <a:srgbClr val="72797F"/>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AE1218"/>
                </a:buClr>
                <a:buFont typeface="Arial" panose="020B0604020202020204" pitchFamily="34" charset="0"/>
                <a:buChar char="•"/>
                <a:defRPr sz="1200">
                  <a:solidFill>
                    <a:srgbClr val="72797F"/>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9pPr>
            </a:lstStyle>
            <a:p>
              <a:pPr algn="ctr" defTabSz="457200">
                <a:lnSpc>
                  <a:spcPct val="100000"/>
                </a:lnSpc>
                <a:spcBef>
                  <a:spcPct val="0"/>
                </a:spcBef>
                <a:buClrTx/>
                <a:buNone/>
              </a:pPr>
              <a:r>
                <a:rPr lang="en-GB" altLang="en-US" sz="1350" b="1">
                  <a:solidFill>
                    <a:prstClr val="black"/>
                  </a:solidFill>
                  <a:latin typeface="Calibri" panose="020F0502020204030204" pitchFamily="34" charset="0"/>
                </a:rPr>
                <a:t>CLUSTERS</a:t>
              </a:r>
            </a:p>
          </p:txBody>
        </p:sp>
      </p:grpSp>
      <p:sp>
        <p:nvSpPr>
          <p:cNvPr id="27657" name="TextBox 20">
            <a:extLst>
              <a:ext uri="{FF2B5EF4-FFF2-40B4-BE49-F238E27FC236}">
                <a16:creationId xmlns:a16="http://schemas.microsoft.com/office/drawing/2014/main" id="{12EDB811-A790-0446-B183-C25BBC0F47FC}"/>
              </a:ext>
            </a:extLst>
          </p:cNvPr>
          <p:cNvSpPr txBox="1">
            <a:spLocks noChangeArrowheads="1"/>
          </p:cNvSpPr>
          <p:nvPr/>
        </p:nvSpPr>
        <p:spPr bwMode="auto">
          <a:xfrm>
            <a:off x="8147447" y="4071521"/>
            <a:ext cx="12930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lr>
                <a:srgbClr val="AE1218"/>
              </a:buClr>
              <a:buFont typeface="Arial" panose="020B0604020202020204" pitchFamily="34" charset="0"/>
              <a:buChar char="•"/>
              <a:defRPr sz="1600">
                <a:solidFill>
                  <a:srgbClr val="72797F"/>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AE1218"/>
              </a:buClr>
              <a:buFont typeface="Arial" panose="020B0604020202020204" pitchFamily="34" charset="0"/>
              <a:buChar char="•"/>
              <a:defRPr sz="1400">
                <a:solidFill>
                  <a:srgbClr val="72797F"/>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AE1218"/>
              </a:buClr>
              <a:buFont typeface="Arial" panose="020B0604020202020204" pitchFamily="34" charset="0"/>
              <a:buChar char="•"/>
              <a:defRPr sz="1200">
                <a:solidFill>
                  <a:srgbClr val="72797F"/>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9pPr>
          </a:lstStyle>
          <a:p>
            <a:pPr defTabSz="457200">
              <a:lnSpc>
                <a:spcPct val="100000"/>
              </a:lnSpc>
              <a:spcBef>
                <a:spcPct val="0"/>
              </a:spcBef>
              <a:buClrTx/>
              <a:buNone/>
            </a:pPr>
            <a:r>
              <a:rPr lang="en-US" altLang="en-US" sz="1200" dirty="0">
                <a:solidFill>
                  <a:prstClr val="black"/>
                </a:solidFill>
                <a:latin typeface="Calibri" panose="020F0502020204030204" pitchFamily="34" charset="0"/>
              </a:rPr>
              <a:t>Concentrations of </a:t>
            </a:r>
          </a:p>
          <a:p>
            <a:pPr defTabSz="457200">
              <a:lnSpc>
                <a:spcPct val="100000"/>
              </a:lnSpc>
              <a:spcBef>
                <a:spcPct val="0"/>
              </a:spcBef>
              <a:buClrTx/>
              <a:buNone/>
            </a:pPr>
            <a:r>
              <a:rPr lang="en-US" altLang="en-US" sz="1200" dirty="0">
                <a:solidFill>
                  <a:prstClr val="black"/>
                </a:solidFill>
                <a:latin typeface="Calibri" panose="020F0502020204030204" pitchFamily="34" charset="0"/>
              </a:rPr>
              <a:t>innovative activity</a:t>
            </a:r>
          </a:p>
        </p:txBody>
      </p:sp>
      <p:grpSp>
        <p:nvGrpSpPr>
          <p:cNvPr id="27658" name="Group 22">
            <a:extLst>
              <a:ext uri="{FF2B5EF4-FFF2-40B4-BE49-F238E27FC236}">
                <a16:creationId xmlns:a16="http://schemas.microsoft.com/office/drawing/2014/main" id="{59072DA2-3881-E444-AFC3-5B6E2336988F}"/>
              </a:ext>
            </a:extLst>
          </p:cNvPr>
          <p:cNvGrpSpPr>
            <a:grpSpLocks/>
          </p:cNvGrpSpPr>
          <p:nvPr/>
        </p:nvGrpSpPr>
        <p:grpSpPr bwMode="auto">
          <a:xfrm>
            <a:off x="5182792" y="3596880"/>
            <a:ext cx="1684056" cy="2888515"/>
            <a:chOff x="3401362" y="4231072"/>
            <a:chExt cx="2453464" cy="3315281"/>
          </a:xfrm>
        </p:grpSpPr>
        <p:sp>
          <p:nvSpPr>
            <p:cNvPr id="27661" name="TextBox 19">
              <a:extLst>
                <a:ext uri="{FF2B5EF4-FFF2-40B4-BE49-F238E27FC236}">
                  <a16:creationId xmlns:a16="http://schemas.microsoft.com/office/drawing/2014/main" id="{91BC93A3-0EF7-0640-969A-F8E1D7690886}"/>
                </a:ext>
              </a:extLst>
            </p:cNvPr>
            <p:cNvSpPr txBox="1">
              <a:spLocks noChangeArrowheads="1"/>
            </p:cNvSpPr>
            <p:nvPr/>
          </p:nvSpPr>
          <p:spPr bwMode="auto">
            <a:xfrm>
              <a:off x="3401362" y="4955040"/>
              <a:ext cx="2420442" cy="1183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AE1218"/>
                </a:buClr>
                <a:buFont typeface="Arial" panose="020B0604020202020204" pitchFamily="34" charset="0"/>
                <a:buChar char="•"/>
                <a:defRPr sz="1600">
                  <a:solidFill>
                    <a:srgbClr val="72797F"/>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AE1218"/>
                </a:buClr>
                <a:buFont typeface="Arial" panose="020B0604020202020204" pitchFamily="34" charset="0"/>
                <a:buChar char="•"/>
                <a:defRPr sz="1400">
                  <a:solidFill>
                    <a:srgbClr val="72797F"/>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AE1218"/>
                </a:buClr>
                <a:buFont typeface="Arial" panose="020B0604020202020204" pitchFamily="34" charset="0"/>
                <a:buChar char="•"/>
                <a:defRPr sz="1200">
                  <a:solidFill>
                    <a:srgbClr val="72797F"/>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9pPr>
            </a:lstStyle>
            <a:p>
              <a:pPr algn="ctr" defTabSz="457200">
                <a:lnSpc>
                  <a:spcPct val="100000"/>
                </a:lnSpc>
                <a:spcBef>
                  <a:spcPct val="0"/>
                </a:spcBef>
                <a:buClrTx/>
                <a:buNone/>
              </a:pPr>
              <a:r>
                <a:rPr lang="en-US" altLang="en-US" sz="1800" b="1" dirty="0">
                  <a:solidFill>
                    <a:prstClr val="black"/>
                  </a:solidFill>
                  <a:latin typeface="Calibri" panose="020F0502020204030204" pitchFamily="34" charset="0"/>
                </a:rPr>
                <a:t>EXAMPLE</a:t>
              </a:r>
            </a:p>
            <a:p>
              <a:pPr algn="ctr" defTabSz="457200">
                <a:lnSpc>
                  <a:spcPct val="100000"/>
                </a:lnSpc>
                <a:spcBef>
                  <a:spcPct val="0"/>
                </a:spcBef>
                <a:buClrTx/>
                <a:buNone/>
              </a:pPr>
              <a:endParaRPr lang="en-US" altLang="en-US" sz="1200" b="1" dirty="0">
                <a:solidFill>
                  <a:prstClr val="black"/>
                </a:solidFill>
                <a:latin typeface="Calibri" panose="020F0502020204030204" pitchFamily="34" charset="0"/>
              </a:endParaRPr>
            </a:p>
            <a:p>
              <a:pPr algn="ctr" defTabSz="457200">
                <a:lnSpc>
                  <a:spcPts val="1200"/>
                </a:lnSpc>
                <a:spcBef>
                  <a:spcPct val="0"/>
                </a:spcBef>
                <a:buClrTx/>
                <a:buNone/>
              </a:pPr>
              <a:r>
                <a:rPr lang="en-US" altLang="en-US" dirty="0">
                  <a:solidFill>
                    <a:prstClr val="black"/>
                  </a:solidFill>
                  <a:latin typeface="Calibri" panose="020F0502020204030204" pitchFamily="34" charset="0"/>
                </a:rPr>
                <a:t>Challenge Fund</a:t>
              </a:r>
            </a:p>
            <a:p>
              <a:pPr algn="ctr" defTabSz="457200">
                <a:lnSpc>
                  <a:spcPts val="1200"/>
                </a:lnSpc>
                <a:spcBef>
                  <a:spcPct val="0"/>
                </a:spcBef>
                <a:buClrTx/>
                <a:buNone/>
              </a:pPr>
              <a:r>
                <a:rPr lang="en-US" altLang="en-US" dirty="0">
                  <a:solidFill>
                    <a:prstClr val="black"/>
                  </a:solidFill>
                  <a:latin typeface="Calibri" panose="020F0502020204030204" pitchFamily="34" charset="0"/>
                </a:rPr>
                <a:t> </a:t>
              </a:r>
            </a:p>
            <a:p>
              <a:pPr algn="ctr" defTabSz="457200">
                <a:lnSpc>
                  <a:spcPts val="1200"/>
                </a:lnSpc>
                <a:spcBef>
                  <a:spcPct val="0"/>
                </a:spcBef>
                <a:buClrTx/>
                <a:buNone/>
              </a:pPr>
              <a:r>
                <a:rPr lang="en-US" altLang="en-US" dirty="0">
                  <a:solidFill>
                    <a:prstClr val="black"/>
                  </a:solidFill>
                  <a:latin typeface="Calibri" panose="020F0502020204030204" pitchFamily="34" charset="0"/>
                </a:rPr>
                <a:t>&amp; Infuse</a:t>
              </a:r>
            </a:p>
          </p:txBody>
        </p:sp>
        <p:pic>
          <p:nvPicPr>
            <p:cNvPr id="27662" name="Picture 31" descr="Shape&#10;&#10;Description automatically generated with low confidence">
              <a:extLst>
                <a:ext uri="{FF2B5EF4-FFF2-40B4-BE49-F238E27FC236}">
                  <a16:creationId xmlns:a16="http://schemas.microsoft.com/office/drawing/2014/main" id="{CFB5F750-224D-6046-B8A2-AE3A7572E048}"/>
                </a:ext>
              </a:extLst>
            </p:cNvPr>
            <p:cNvPicPr>
              <a:picLocks noChangeAspect="1"/>
            </p:cNvPicPr>
            <p:nvPr/>
          </p:nvPicPr>
          <p:blipFill>
            <a:blip r:embed="rId5" cstate="print">
              <a:extLst>
                <a:ext uri="{28A0092B-C50C-407E-A947-70E740481C1C}">
                  <a14:useLocalDpi xmlns:a14="http://schemas.microsoft.com/office/drawing/2010/main" val="0"/>
                </a:ext>
              </a:extLst>
            </a:blip>
            <a:srcRect b="14331"/>
            <a:stretch>
              <a:fillRect/>
            </a:stretch>
          </p:blipFill>
          <p:spPr bwMode="auto">
            <a:xfrm>
              <a:off x="4197016" y="4231072"/>
              <a:ext cx="870124" cy="74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3" name="TextBox 32">
              <a:extLst>
                <a:ext uri="{FF2B5EF4-FFF2-40B4-BE49-F238E27FC236}">
                  <a16:creationId xmlns:a16="http://schemas.microsoft.com/office/drawing/2014/main" id="{7E11D2BE-403F-D441-BC5B-01B2FCE4421D}"/>
                </a:ext>
              </a:extLst>
            </p:cNvPr>
            <p:cNvSpPr txBox="1">
              <a:spLocks noChangeArrowheads="1"/>
            </p:cNvSpPr>
            <p:nvPr/>
          </p:nvSpPr>
          <p:spPr bwMode="auto">
            <a:xfrm>
              <a:off x="3434383" y="6380630"/>
              <a:ext cx="2420443" cy="1165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AE1218"/>
                </a:buClr>
                <a:buFont typeface="Arial" panose="020B0604020202020204" pitchFamily="34" charset="0"/>
                <a:buChar char="•"/>
                <a:defRPr sz="1600">
                  <a:solidFill>
                    <a:srgbClr val="72797F"/>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AE1218"/>
                </a:buClr>
                <a:buFont typeface="Arial" panose="020B0604020202020204" pitchFamily="34" charset="0"/>
                <a:buChar char="•"/>
                <a:defRPr sz="1400">
                  <a:solidFill>
                    <a:srgbClr val="72797F"/>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AE1218"/>
                </a:buClr>
                <a:buFont typeface="Arial" panose="020B0604020202020204" pitchFamily="34" charset="0"/>
                <a:buChar char="•"/>
                <a:defRPr sz="1200">
                  <a:solidFill>
                    <a:srgbClr val="72797F"/>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9pPr>
            </a:lstStyle>
            <a:p>
              <a:pPr algn="ctr" defTabSz="457200">
                <a:lnSpc>
                  <a:spcPct val="100000"/>
                </a:lnSpc>
                <a:spcBef>
                  <a:spcPct val="0"/>
                </a:spcBef>
                <a:buClrTx/>
                <a:buNone/>
              </a:pPr>
              <a:r>
                <a:rPr lang="en-US" altLang="en-US" sz="1200" dirty="0">
                  <a:solidFill>
                    <a:prstClr val="black"/>
                  </a:solidFill>
                  <a:latin typeface="Calibri" panose="020F0502020204030204" pitchFamily="34" charset="0"/>
                </a:rPr>
                <a:t>A catalytic intervention that contributes opportunity, resource, capability and connectivity</a:t>
              </a:r>
            </a:p>
          </p:txBody>
        </p:sp>
      </p:grpSp>
      <p:pic>
        <p:nvPicPr>
          <p:cNvPr id="27659" name="Picture 33">
            <a:extLst>
              <a:ext uri="{FF2B5EF4-FFF2-40B4-BE49-F238E27FC236}">
                <a16:creationId xmlns:a16="http://schemas.microsoft.com/office/drawing/2014/main" id="{8D752858-A057-2A44-9CEE-81283C52CFC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4708" y="6128585"/>
            <a:ext cx="1825229"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Box 34">
            <a:extLst>
              <a:ext uri="{FF2B5EF4-FFF2-40B4-BE49-F238E27FC236}">
                <a16:creationId xmlns:a16="http://schemas.microsoft.com/office/drawing/2014/main" id="{A06B7F68-6998-7248-8344-7B3597C0FB73}"/>
              </a:ext>
            </a:extLst>
          </p:cNvPr>
          <p:cNvSpPr txBox="1">
            <a:spLocks noChangeArrowheads="1"/>
          </p:cNvSpPr>
          <p:nvPr/>
        </p:nvSpPr>
        <p:spPr bwMode="auto">
          <a:xfrm>
            <a:off x="1828116" y="166337"/>
            <a:ext cx="542041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lr>
                <a:srgbClr val="AE1218"/>
              </a:buClr>
              <a:buFont typeface="Arial" panose="020B0604020202020204" pitchFamily="34" charset="0"/>
              <a:buChar char="•"/>
              <a:defRPr sz="1600">
                <a:solidFill>
                  <a:srgbClr val="72797F"/>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AE1218"/>
              </a:buClr>
              <a:buFont typeface="Arial" panose="020B0604020202020204" pitchFamily="34" charset="0"/>
              <a:buChar char="•"/>
              <a:defRPr sz="1400">
                <a:solidFill>
                  <a:srgbClr val="72797F"/>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AE1218"/>
              </a:buClr>
              <a:buFont typeface="Arial" panose="020B0604020202020204" pitchFamily="34" charset="0"/>
              <a:buChar char="•"/>
              <a:defRPr sz="1200">
                <a:solidFill>
                  <a:srgbClr val="72797F"/>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AE1218"/>
              </a:buClr>
              <a:buFont typeface="Arial" panose="020B0604020202020204" pitchFamily="34" charset="0"/>
              <a:buChar char="•"/>
              <a:defRPr sz="1100">
                <a:solidFill>
                  <a:srgbClr val="72797F"/>
                </a:solidFill>
                <a:latin typeface="Arial" panose="020B0604020202020204" pitchFamily="34" charset="0"/>
                <a:cs typeface="Arial" panose="020B0604020202020204" pitchFamily="34" charset="0"/>
              </a:defRPr>
            </a:lvl9pPr>
          </a:lstStyle>
          <a:p>
            <a:pPr defTabSz="457200">
              <a:lnSpc>
                <a:spcPct val="100000"/>
              </a:lnSpc>
              <a:spcBef>
                <a:spcPct val="0"/>
              </a:spcBef>
              <a:buClrTx/>
              <a:buNone/>
            </a:pPr>
            <a:r>
              <a:rPr lang="en-US" altLang="en-US" sz="4000" b="1" dirty="0">
                <a:solidFill>
                  <a:srgbClr val="4F81BD">
                    <a:lumMod val="75000"/>
                  </a:srgbClr>
                </a:solidFill>
                <a:latin typeface="Calibri" panose="020F0502020204030204" pitchFamily="34" charset="0"/>
              </a:rPr>
              <a:t>The 3Cs of innovation policy in the CCR</a:t>
            </a:r>
          </a:p>
        </p:txBody>
      </p:sp>
      <p:pic>
        <p:nvPicPr>
          <p:cNvPr id="28" name="Picture 1" descr="image001">
            <a:extLst>
              <a:ext uri="{FF2B5EF4-FFF2-40B4-BE49-F238E27FC236}">
                <a16:creationId xmlns:a16="http://schemas.microsoft.com/office/drawing/2014/main" id="{11E7B655-21C1-D747-801D-17BA4EE6516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86753" y="5896418"/>
            <a:ext cx="2090513" cy="89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6718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681"/>
            <a:ext cx="8229600" cy="1143000"/>
          </a:xfrm>
        </p:spPr>
        <p:txBody>
          <a:bodyPr>
            <a:normAutofit/>
          </a:bodyPr>
          <a:lstStyle/>
          <a:p>
            <a:r>
              <a:rPr lang="en-GB" sz="4000" b="1" dirty="0">
                <a:solidFill>
                  <a:schemeClr val="accent1">
                    <a:lumMod val="75000"/>
                  </a:schemeClr>
                </a:solidFill>
              </a:rPr>
              <a:t>Final reflections</a:t>
            </a:r>
          </a:p>
        </p:txBody>
      </p:sp>
      <p:pic>
        <p:nvPicPr>
          <p:cNvPr id="6" name="Picture 5">
            <a:extLst>
              <a:ext uri="{FF2B5EF4-FFF2-40B4-BE49-F238E27FC236}">
                <a16:creationId xmlns:a16="http://schemas.microsoft.com/office/drawing/2014/main" id="{764B60FA-9C53-B049-8D34-AD69CD793DB2}"/>
              </a:ext>
            </a:extLst>
          </p:cNvPr>
          <p:cNvPicPr>
            <a:picLocks noChangeAspect="1"/>
          </p:cNvPicPr>
          <p:nvPr/>
        </p:nvPicPr>
        <p:blipFill>
          <a:blip r:embed="rId3"/>
          <a:stretch>
            <a:fillRect/>
          </a:stretch>
        </p:blipFill>
        <p:spPr>
          <a:xfrm>
            <a:off x="8670236" y="5943601"/>
            <a:ext cx="1935012" cy="895719"/>
          </a:xfrm>
          <a:prstGeom prst="rect">
            <a:avLst/>
          </a:prstGeom>
        </p:spPr>
      </p:pic>
      <p:sp>
        <p:nvSpPr>
          <p:cNvPr id="7" name="Content Placeholder 2">
            <a:extLst>
              <a:ext uri="{FF2B5EF4-FFF2-40B4-BE49-F238E27FC236}">
                <a16:creationId xmlns:a16="http://schemas.microsoft.com/office/drawing/2014/main" id="{DC82FEDF-4C0B-4641-B796-7EF29A26C6AA}"/>
              </a:ext>
            </a:extLst>
          </p:cNvPr>
          <p:cNvSpPr>
            <a:spLocks noGrp="1"/>
          </p:cNvSpPr>
          <p:nvPr>
            <p:ph idx="1"/>
          </p:nvPr>
        </p:nvSpPr>
        <p:spPr>
          <a:xfrm>
            <a:off x="1586754" y="1161681"/>
            <a:ext cx="9018495" cy="4541030"/>
          </a:xfrm>
        </p:spPr>
        <p:txBody>
          <a:bodyPr>
            <a:normAutofit lnSpcReduction="10000"/>
          </a:bodyPr>
          <a:lstStyle/>
          <a:p>
            <a:pPr>
              <a:spcAft>
                <a:spcPts val="1200"/>
              </a:spcAft>
              <a:buFontTx/>
              <a:buChar char="-"/>
            </a:pPr>
            <a:r>
              <a:rPr lang="en-GB" dirty="0"/>
              <a:t>A societal challenge focus emphasizes the value of collaboration and inter-disciplinarity</a:t>
            </a:r>
          </a:p>
          <a:p>
            <a:pPr>
              <a:spcAft>
                <a:spcPts val="1200"/>
              </a:spcAft>
              <a:buFontTx/>
              <a:buChar char="-"/>
            </a:pPr>
            <a:r>
              <a:rPr lang="en-GB" dirty="0"/>
              <a:t>The expertise of social science researchers is valuable (and welcomed)</a:t>
            </a:r>
          </a:p>
          <a:p>
            <a:pPr>
              <a:spcAft>
                <a:spcPts val="1200"/>
              </a:spcAft>
              <a:buFontTx/>
              <a:buChar char="-"/>
            </a:pPr>
            <a:r>
              <a:rPr lang="en-GB" dirty="0"/>
              <a:t>Innovative and ambitious approaches are needed when it comes to policy (and much more besides)</a:t>
            </a:r>
          </a:p>
          <a:p>
            <a:pPr>
              <a:spcAft>
                <a:spcPts val="1200"/>
              </a:spcAft>
              <a:buFontTx/>
              <a:buChar char="-"/>
            </a:pPr>
            <a:r>
              <a:rPr lang="en-GB" dirty="0"/>
              <a:t>Are our institutions fit for purpose? ‘Vehicles or mechanisms for impact’?</a:t>
            </a:r>
          </a:p>
          <a:p>
            <a:pPr>
              <a:spcAft>
                <a:spcPts val="1200"/>
              </a:spcAft>
              <a:buFontTx/>
              <a:buChar char="-"/>
            </a:pPr>
            <a:endParaRPr lang="en-GB" dirty="0"/>
          </a:p>
          <a:p>
            <a:pPr marL="0" indent="0">
              <a:buNone/>
            </a:pPr>
            <a:endParaRPr lang="en-GB" dirty="0"/>
          </a:p>
          <a:p>
            <a:pPr>
              <a:buFontTx/>
              <a:buChar char="-"/>
            </a:pPr>
            <a:endParaRPr lang="en-GB" dirty="0"/>
          </a:p>
          <a:p>
            <a:pPr>
              <a:buFontTx/>
              <a:buChar char="-"/>
            </a:pPr>
            <a:endParaRPr lang="en-GB" dirty="0"/>
          </a:p>
          <a:p>
            <a:pPr lvl="0">
              <a:buFontTx/>
              <a:buChar char="-"/>
            </a:pPr>
            <a:endParaRPr lang="en-GB" dirty="0"/>
          </a:p>
        </p:txBody>
      </p:sp>
      <p:pic>
        <p:nvPicPr>
          <p:cNvPr id="8" name="Picture 1" descr="image001">
            <a:extLst>
              <a:ext uri="{FF2B5EF4-FFF2-40B4-BE49-F238E27FC236}">
                <a16:creationId xmlns:a16="http://schemas.microsoft.com/office/drawing/2014/main" id="{982F87DB-590F-D84B-B52D-83798954BA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6753" y="5896418"/>
            <a:ext cx="2090513" cy="89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9970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b="1" dirty="0">
                <a:solidFill>
                  <a:schemeClr val="tx2"/>
                </a:solidFill>
              </a:rPr>
              <a:t>UK context</a:t>
            </a:r>
          </a:p>
        </p:txBody>
      </p:sp>
      <p:pic>
        <p:nvPicPr>
          <p:cNvPr id="6" name="Picture 5">
            <a:extLst>
              <a:ext uri="{FF2B5EF4-FFF2-40B4-BE49-F238E27FC236}">
                <a16:creationId xmlns:a16="http://schemas.microsoft.com/office/drawing/2014/main" id="{764B60FA-9C53-B049-8D34-AD69CD793DB2}"/>
              </a:ext>
            </a:extLst>
          </p:cNvPr>
          <p:cNvPicPr>
            <a:picLocks noChangeAspect="1"/>
          </p:cNvPicPr>
          <p:nvPr/>
        </p:nvPicPr>
        <p:blipFill>
          <a:blip r:embed="rId3"/>
          <a:stretch>
            <a:fillRect/>
          </a:stretch>
        </p:blipFill>
        <p:spPr>
          <a:xfrm>
            <a:off x="8670236" y="5943601"/>
            <a:ext cx="1935012" cy="895719"/>
          </a:xfrm>
          <a:prstGeom prst="rect">
            <a:avLst/>
          </a:prstGeom>
        </p:spPr>
      </p:pic>
      <p:sp>
        <p:nvSpPr>
          <p:cNvPr id="10" name="Content Placeholder 9">
            <a:extLst>
              <a:ext uri="{FF2B5EF4-FFF2-40B4-BE49-F238E27FC236}">
                <a16:creationId xmlns:a16="http://schemas.microsoft.com/office/drawing/2014/main" id="{A2C34016-9E7D-EC44-A0C9-3DD7193FE91C}"/>
              </a:ext>
            </a:extLst>
          </p:cNvPr>
          <p:cNvSpPr>
            <a:spLocks noGrp="1"/>
          </p:cNvSpPr>
          <p:nvPr>
            <p:ph idx="1"/>
          </p:nvPr>
        </p:nvSpPr>
        <p:spPr>
          <a:xfrm>
            <a:off x="1762539" y="1417639"/>
            <a:ext cx="8842708" cy="4525963"/>
          </a:xfrm>
        </p:spPr>
        <p:txBody>
          <a:bodyPr>
            <a:normAutofit/>
          </a:bodyPr>
          <a:lstStyle/>
          <a:p>
            <a:r>
              <a:rPr lang="en-US" sz="3600" dirty="0"/>
              <a:t>Increasing emphasis on regional/subnational policies</a:t>
            </a:r>
          </a:p>
          <a:p>
            <a:r>
              <a:rPr lang="en-US" sz="3600" dirty="0"/>
              <a:t>Role of UKRI in funding impact activity</a:t>
            </a:r>
          </a:p>
          <a:p>
            <a:r>
              <a:rPr lang="en-US" sz="3600" dirty="0"/>
              <a:t>Support for PhD students and ECRs</a:t>
            </a:r>
          </a:p>
          <a:p>
            <a:r>
              <a:rPr lang="en-US" sz="3600" dirty="0"/>
              <a:t>UK Govt ‘levelling up agenda’</a:t>
            </a:r>
          </a:p>
          <a:p>
            <a:r>
              <a:rPr lang="en-US" sz="3600" dirty="0"/>
              <a:t>A move towards innovation-led research?</a:t>
            </a:r>
          </a:p>
          <a:p>
            <a:endParaRPr lang="en-US" sz="3600" dirty="0"/>
          </a:p>
          <a:p>
            <a:endParaRPr lang="en-US" sz="4000" dirty="0"/>
          </a:p>
          <a:p>
            <a:endParaRPr lang="en-US" sz="4000" dirty="0"/>
          </a:p>
          <a:p>
            <a:endParaRPr lang="en-US" sz="4000" dirty="0"/>
          </a:p>
          <a:p>
            <a:endParaRPr lang="en-US" sz="4000" dirty="0"/>
          </a:p>
          <a:p>
            <a:pPr marL="0" indent="0" algn="ctr">
              <a:buNone/>
            </a:pPr>
            <a:endParaRPr lang="en-US" sz="4000" dirty="0"/>
          </a:p>
          <a:p>
            <a:pPr marL="0" indent="0">
              <a:buNone/>
            </a:pPr>
            <a:endParaRPr lang="en-US" dirty="0"/>
          </a:p>
        </p:txBody>
      </p:sp>
    </p:spTree>
    <p:extLst>
      <p:ext uri="{BB962C8B-B14F-4D97-AF65-F5344CB8AC3E}">
        <p14:creationId xmlns:p14="http://schemas.microsoft.com/office/powerpoint/2010/main" val="466496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chemeClr val="tx2"/>
                </a:solidFill>
              </a:rPr>
              <a:t>Many thanks </a:t>
            </a:r>
          </a:p>
        </p:txBody>
      </p:sp>
      <p:pic>
        <p:nvPicPr>
          <p:cNvPr id="6" name="Picture 5">
            <a:extLst>
              <a:ext uri="{FF2B5EF4-FFF2-40B4-BE49-F238E27FC236}">
                <a16:creationId xmlns:a16="http://schemas.microsoft.com/office/drawing/2014/main" id="{764B60FA-9C53-B049-8D34-AD69CD793DB2}"/>
              </a:ext>
            </a:extLst>
          </p:cNvPr>
          <p:cNvPicPr>
            <a:picLocks noChangeAspect="1"/>
          </p:cNvPicPr>
          <p:nvPr/>
        </p:nvPicPr>
        <p:blipFill>
          <a:blip r:embed="rId3"/>
          <a:stretch>
            <a:fillRect/>
          </a:stretch>
        </p:blipFill>
        <p:spPr>
          <a:xfrm>
            <a:off x="8670236" y="5943601"/>
            <a:ext cx="1935012" cy="895719"/>
          </a:xfrm>
          <a:prstGeom prst="rect">
            <a:avLst/>
          </a:prstGeom>
        </p:spPr>
      </p:pic>
      <p:sp>
        <p:nvSpPr>
          <p:cNvPr id="10" name="Content Placeholder 9">
            <a:extLst>
              <a:ext uri="{FF2B5EF4-FFF2-40B4-BE49-F238E27FC236}">
                <a16:creationId xmlns:a16="http://schemas.microsoft.com/office/drawing/2014/main" id="{A2C34016-9E7D-EC44-A0C9-3DD7193FE91C}"/>
              </a:ext>
            </a:extLst>
          </p:cNvPr>
          <p:cNvSpPr>
            <a:spLocks noGrp="1"/>
          </p:cNvSpPr>
          <p:nvPr>
            <p:ph idx="1"/>
          </p:nvPr>
        </p:nvSpPr>
        <p:spPr>
          <a:xfrm>
            <a:off x="1762539" y="1417639"/>
            <a:ext cx="8842708" cy="4525963"/>
          </a:xfrm>
        </p:spPr>
        <p:txBody>
          <a:bodyPr>
            <a:normAutofit/>
          </a:bodyPr>
          <a:lstStyle/>
          <a:p>
            <a:pPr marL="0" indent="0" algn="ctr">
              <a:buNone/>
            </a:pPr>
            <a:endParaRPr lang="en-US" sz="4000" dirty="0"/>
          </a:p>
          <a:p>
            <a:pPr marL="0" indent="0" algn="ctr">
              <a:buNone/>
            </a:pPr>
            <a:endParaRPr lang="en-US" sz="4000" dirty="0"/>
          </a:p>
          <a:p>
            <a:pPr marL="0" indent="0" algn="ctr">
              <a:buNone/>
            </a:pPr>
            <a:endParaRPr lang="en-US" sz="4000" dirty="0"/>
          </a:p>
          <a:p>
            <a:pPr marL="0" indent="0" algn="ctr">
              <a:buNone/>
            </a:pPr>
            <a:endParaRPr lang="en-US" sz="4000" dirty="0"/>
          </a:p>
          <a:p>
            <a:pPr marL="0" indent="0" algn="ctr">
              <a:buNone/>
            </a:pPr>
            <a:r>
              <a:rPr lang="en-US" sz="2400" dirty="0">
                <a:solidFill>
                  <a:schemeClr val="tx2"/>
                </a:solidFill>
                <a:hlinkClick r:id="rId4">
                  <a:extLst>
                    <a:ext uri="{A12FA001-AC4F-418D-AE19-62706E023703}">
                      <ahyp:hlinkClr xmlns:ahyp="http://schemas.microsoft.com/office/drawing/2018/hyperlinkcolor" val="tx"/>
                    </a:ext>
                  </a:extLst>
                </a:hlinkClick>
              </a:rPr>
              <a:t>delbridger@cardiff.ac.uk</a:t>
            </a:r>
            <a:endParaRPr lang="en-US" sz="2400" dirty="0">
              <a:solidFill>
                <a:schemeClr val="tx2"/>
              </a:solidFill>
            </a:endParaRPr>
          </a:p>
          <a:p>
            <a:pPr marL="0" indent="0">
              <a:buNone/>
            </a:pPr>
            <a:endParaRPr lang="en-US" dirty="0"/>
          </a:p>
        </p:txBody>
      </p:sp>
    </p:spTree>
    <p:extLst>
      <p:ext uri="{BB962C8B-B14F-4D97-AF65-F5344CB8AC3E}">
        <p14:creationId xmlns:p14="http://schemas.microsoft.com/office/powerpoint/2010/main" val="2711304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nl-NL" sz="3300" b="1" dirty="0">
                <a:solidFill>
                  <a:srgbClr val="820000"/>
                </a:solidFill>
                <a:latin typeface="Garamond" panose="02020404030301010803" pitchFamily="18" charset="0"/>
              </a:rPr>
              <a:t>Toby Smith </a:t>
            </a:r>
          </a:p>
          <a:p>
            <a:pPr algn="ctr">
              <a:spcAft>
                <a:spcPts val="1800"/>
              </a:spcAft>
            </a:pPr>
            <a:r>
              <a:rPr lang="en-US" sz="2500" i="1" dirty="0">
                <a:latin typeface="Garamond" panose="02020404030301010803" pitchFamily="18" charset="0"/>
              </a:rPr>
              <a:t>Vice President for Science Policy &amp; Global Affairs at the Association of American Universities, USA</a:t>
            </a: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#SSHA21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Social Sciences, Humanities and Arts </a:t>
            </a:r>
          </a:p>
          <a:p>
            <a:pPr lvl="0" algn="r"/>
            <a:r>
              <a:rPr lang="en-US" sz="2000" dirty="0">
                <a:solidFill>
                  <a:prstClr val="black"/>
                </a:solidFill>
                <a:latin typeface="Garamond" panose="02020404030301010803" pitchFamily="18" charset="0"/>
              </a:rPr>
              <a:t>13-15 October, 2021</a:t>
            </a:r>
          </a:p>
        </p:txBody>
      </p:sp>
    </p:spTree>
    <p:extLst>
      <p:ext uri="{BB962C8B-B14F-4D97-AF65-F5344CB8AC3E}">
        <p14:creationId xmlns:p14="http://schemas.microsoft.com/office/powerpoint/2010/main" val="127315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nl-NL" sz="3300" b="1" dirty="0">
                <a:solidFill>
                  <a:srgbClr val="820000"/>
                </a:solidFill>
                <a:latin typeface="Garamond" panose="02020404030301010803" pitchFamily="18" charset="0"/>
              </a:rPr>
              <a:t>Antonia Caro </a:t>
            </a:r>
            <a:r>
              <a:rPr lang="nl-NL" sz="3300" b="1" dirty="0" err="1">
                <a:solidFill>
                  <a:srgbClr val="820000"/>
                </a:solidFill>
                <a:latin typeface="Garamond" panose="02020404030301010803" pitchFamily="18" charset="0"/>
              </a:rPr>
              <a:t>Gonzalez</a:t>
            </a:r>
            <a:endParaRPr lang="nl-NL" sz="3300" b="1" dirty="0">
              <a:solidFill>
                <a:srgbClr val="820000"/>
              </a:solidFill>
              <a:latin typeface="Garamond" panose="02020404030301010803" pitchFamily="18" charset="0"/>
            </a:endParaRPr>
          </a:p>
          <a:p>
            <a:pPr algn="ctr">
              <a:spcAft>
                <a:spcPts val="1800"/>
              </a:spcAft>
            </a:pPr>
            <a:r>
              <a:rPr lang="en-US" sz="2500" i="1" dirty="0">
                <a:latin typeface="Garamond" panose="02020404030301010803" pitchFamily="18" charset="0"/>
              </a:rPr>
              <a:t>Impact Senior Advisor &amp; Practitioner, Spain</a:t>
            </a:r>
          </a:p>
          <a:p>
            <a:pPr algn="ctr">
              <a:spcAft>
                <a:spcPts val="1800"/>
              </a:spcAft>
            </a:pPr>
            <a:endParaRPr lang="en-US" sz="2500" i="1"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#SSHA21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Social Sciences, Humanities and Arts </a:t>
            </a:r>
          </a:p>
          <a:p>
            <a:pPr lvl="0" algn="r"/>
            <a:r>
              <a:rPr lang="en-US" sz="2000" dirty="0">
                <a:solidFill>
                  <a:prstClr val="black"/>
                </a:solidFill>
                <a:latin typeface="Garamond" panose="02020404030301010803" pitchFamily="18" charset="0"/>
              </a:rPr>
              <a:t>13-15 October, 2021</a:t>
            </a:r>
          </a:p>
        </p:txBody>
      </p:sp>
    </p:spTree>
    <p:extLst>
      <p:ext uri="{BB962C8B-B14F-4D97-AF65-F5344CB8AC3E}">
        <p14:creationId xmlns:p14="http://schemas.microsoft.com/office/powerpoint/2010/main" val="4221630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19744" y="164643"/>
            <a:ext cx="11111653" cy="6524413"/>
            <a:chOff x="629615" y="246964"/>
            <a:chExt cx="16667480" cy="9786620"/>
          </a:xfrm>
        </p:grpSpPr>
        <p:sp>
          <p:nvSpPr>
            <p:cNvPr id="3" name="object 3"/>
            <p:cNvSpPr/>
            <p:nvPr/>
          </p:nvSpPr>
          <p:spPr>
            <a:xfrm>
              <a:off x="2302764" y="3353561"/>
              <a:ext cx="13465810" cy="3302000"/>
            </a:xfrm>
            <a:custGeom>
              <a:avLst/>
              <a:gdLst/>
              <a:ahLst/>
              <a:cxnLst/>
              <a:rect l="l" t="t" r="r" b="b"/>
              <a:pathLst>
                <a:path w="13465810" h="3302000">
                  <a:moveTo>
                    <a:pt x="13465302" y="0"/>
                  </a:moveTo>
                  <a:lnTo>
                    <a:pt x="1834642" y="0"/>
                  </a:lnTo>
                  <a:lnTo>
                    <a:pt x="0" y="3301746"/>
                  </a:lnTo>
                  <a:lnTo>
                    <a:pt x="11630647" y="3301746"/>
                  </a:lnTo>
                  <a:lnTo>
                    <a:pt x="13465302" y="0"/>
                  </a:lnTo>
                  <a:close/>
                </a:path>
              </a:pathLst>
            </a:custGeom>
            <a:solidFill>
              <a:srgbClr val="FFFFFF">
                <a:alpha val="10194"/>
              </a:srgbClr>
            </a:solidFill>
          </p:spPr>
          <p:txBody>
            <a:bodyPr wrap="square" lIns="0" tIns="0" rIns="0" bIns="0" rtlCol="0"/>
            <a:lstStyle/>
            <a:p>
              <a:pPr defTabSz="609630"/>
              <a:endParaRPr sz="1200" kern="0">
                <a:solidFill>
                  <a:sysClr val="windowText" lastClr="000000"/>
                </a:solidFill>
              </a:endParaRPr>
            </a:p>
          </p:txBody>
        </p:sp>
        <p:pic>
          <p:nvPicPr>
            <p:cNvPr id="4" name="object 4"/>
            <p:cNvPicPr/>
            <p:nvPr/>
          </p:nvPicPr>
          <p:blipFill>
            <a:blip r:embed="rId2" cstate="print"/>
            <a:stretch>
              <a:fillRect/>
            </a:stretch>
          </p:blipFill>
          <p:spPr>
            <a:xfrm>
              <a:off x="629615" y="1687118"/>
              <a:ext cx="5435168" cy="8346224"/>
            </a:xfrm>
            <a:prstGeom prst="rect">
              <a:avLst/>
            </a:prstGeom>
          </p:spPr>
        </p:pic>
        <p:pic>
          <p:nvPicPr>
            <p:cNvPr id="5" name="object 5"/>
            <p:cNvPicPr/>
            <p:nvPr/>
          </p:nvPicPr>
          <p:blipFill>
            <a:blip r:embed="rId3" cstate="print"/>
            <a:stretch>
              <a:fillRect/>
            </a:stretch>
          </p:blipFill>
          <p:spPr>
            <a:xfrm>
              <a:off x="11861609" y="246964"/>
              <a:ext cx="5435177" cy="8346220"/>
            </a:xfrm>
            <a:prstGeom prst="rect">
              <a:avLst/>
            </a:prstGeom>
          </p:spPr>
        </p:pic>
      </p:grpSp>
      <p:sp>
        <p:nvSpPr>
          <p:cNvPr id="6" name="object 6"/>
          <p:cNvSpPr txBox="1"/>
          <p:nvPr/>
        </p:nvSpPr>
        <p:spPr>
          <a:xfrm>
            <a:off x="2595569" y="2509258"/>
            <a:ext cx="3310890" cy="459464"/>
          </a:xfrm>
          <a:prstGeom prst="rect">
            <a:avLst/>
          </a:prstGeom>
        </p:spPr>
        <p:txBody>
          <a:bodyPr vert="horz" wrap="square" lIns="0" tIns="8043" rIns="0" bIns="0" rtlCol="0">
            <a:spAutoFit/>
          </a:bodyPr>
          <a:lstStyle/>
          <a:p>
            <a:pPr marL="8467" defTabSz="609630">
              <a:spcBef>
                <a:spcPts val="63"/>
              </a:spcBef>
            </a:pPr>
            <a:r>
              <a:rPr sz="2933" b="1" kern="0" spc="-3" dirty="0">
                <a:solidFill>
                  <a:srgbClr val="FFFFFF"/>
                </a:solidFill>
                <a:latin typeface="Arial"/>
                <a:cs typeface="Arial"/>
              </a:rPr>
              <a:t>The</a:t>
            </a:r>
            <a:r>
              <a:rPr sz="2933" b="1" kern="0" spc="-13" dirty="0">
                <a:solidFill>
                  <a:srgbClr val="FFFFFF"/>
                </a:solidFill>
                <a:latin typeface="Arial"/>
                <a:cs typeface="Arial"/>
              </a:rPr>
              <a:t> </a:t>
            </a:r>
            <a:r>
              <a:rPr sz="2933" b="1" kern="0" spc="-3" dirty="0">
                <a:solidFill>
                  <a:srgbClr val="FFFFFF"/>
                </a:solidFill>
                <a:latin typeface="Arial"/>
                <a:cs typeface="Arial"/>
              </a:rPr>
              <a:t>Impact</a:t>
            </a:r>
            <a:r>
              <a:rPr sz="2933" b="1" kern="0" spc="-10" dirty="0">
                <a:solidFill>
                  <a:srgbClr val="FFFFFF"/>
                </a:solidFill>
                <a:latin typeface="Arial"/>
                <a:cs typeface="Arial"/>
              </a:rPr>
              <a:t> </a:t>
            </a:r>
            <a:r>
              <a:rPr sz="2933" b="1" kern="0" spc="-3" dirty="0">
                <a:solidFill>
                  <a:srgbClr val="FFFFFF"/>
                </a:solidFill>
                <a:latin typeface="Arial"/>
                <a:cs typeface="Arial"/>
              </a:rPr>
              <a:t>Leader</a:t>
            </a:r>
            <a:endParaRPr sz="2933" kern="0">
              <a:solidFill>
                <a:sysClr val="windowText" lastClr="000000"/>
              </a:solidFill>
              <a:latin typeface="Arial"/>
              <a:cs typeface="Arial"/>
            </a:endParaRPr>
          </a:p>
        </p:txBody>
      </p:sp>
      <p:sp>
        <p:nvSpPr>
          <p:cNvPr id="7" name="object 7"/>
          <p:cNvSpPr txBox="1"/>
          <p:nvPr/>
        </p:nvSpPr>
        <p:spPr>
          <a:xfrm>
            <a:off x="6147921" y="2555430"/>
            <a:ext cx="5032587" cy="910805"/>
          </a:xfrm>
          <a:prstGeom prst="rect">
            <a:avLst/>
          </a:prstGeom>
        </p:spPr>
        <p:txBody>
          <a:bodyPr vert="horz" wrap="square" lIns="0" tIns="8043" rIns="0" bIns="0" rtlCol="0">
            <a:spAutoFit/>
          </a:bodyPr>
          <a:lstStyle/>
          <a:p>
            <a:pPr marL="8467" marR="3387" defTabSz="609630">
              <a:spcBef>
                <a:spcPts val="63"/>
              </a:spcBef>
            </a:pPr>
            <a:r>
              <a:rPr sz="2933" kern="0" spc="-3" dirty="0">
                <a:solidFill>
                  <a:srgbClr val="FFFFFF"/>
                </a:solidFill>
                <a:latin typeface="Arial"/>
                <a:cs typeface="Arial"/>
              </a:rPr>
              <a:t>Capacity</a:t>
            </a:r>
            <a:r>
              <a:rPr sz="2933" kern="0" spc="3" dirty="0">
                <a:solidFill>
                  <a:srgbClr val="FFFFFF"/>
                </a:solidFill>
                <a:latin typeface="Arial"/>
                <a:cs typeface="Arial"/>
              </a:rPr>
              <a:t> </a:t>
            </a:r>
            <a:r>
              <a:rPr sz="2933" kern="0" spc="-3" dirty="0">
                <a:solidFill>
                  <a:srgbClr val="FFFFFF"/>
                </a:solidFill>
                <a:latin typeface="Arial"/>
                <a:cs typeface="Arial"/>
              </a:rPr>
              <a:t>building</a:t>
            </a:r>
            <a:r>
              <a:rPr sz="2933" kern="0" spc="7" dirty="0">
                <a:solidFill>
                  <a:srgbClr val="FFFFFF"/>
                </a:solidFill>
                <a:latin typeface="Arial"/>
                <a:cs typeface="Arial"/>
              </a:rPr>
              <a:t> </a:t>
            </a:r>
            <a:r>
              <a:rPr sz="2933" kern="0" spc="-3" dirty="0">
                <a:solidFill>
                  <a:srgbClr val="FFFFFF"/>
                </a:solidFill>
                <a:latin typeface="Arial"/>
                <a:cs typeface="Arial"/>
              </a:rPr>
              <a:t>for</a:t>
            </a:r>
            <a:r>
              <a:rPr sz="2933" kern="0" spc="-13" dirty="0">
                <a:solidFill>
                  <a:srgbClr val="FFFFFF"/>
                </a:solidFill>
                <a:latin typeface="Arial"/>
                <a:cs typeface="Arial"/>
              </a:rPr>
              <a:t> </a:t>
            </a:r>
            <a:r>
              <a:rPr sz="2933" kern="0" spc="-3" dirty="0">
                <a:solidFill>
                  <a:srgbClr val="FFFFFF"/>
                </a:solidFill>
                <a:latin typeface="Arial"/>
                <a:cs typeface="Arial"/>
              </a:rPr>
              <a:t>agents</a:t>
            </a:r>
            <a:r>
              <a:rPr sz="2933" kern="0" dirty="0">
                <a:solidFill>
                  <a:srgbClr val="FFFFFF"/>
                </a:solidFill>
                <a:latin typeface="Arial"/>
                <a:cs typeface="Arial"/>
              </a:rPr>
              <a:t> </a:t>
            </a:r>
            <a:r>
              <a:rPr sz="2933" kern="0" spc="-3" dirty="0">
                <a:solidFill>
                  <a:srgbClr val="FFFFFF"/>
                </a:solidFill>
                <a:latin typeface="Arial"/>
                <a:cs typeface="Arial"/>
              </a:rPr>
              <a:t>of </a:t>
            </a:r>
            <a:r>
              <a:rPr sz="2933" kern="0" spc="-803" dirty="0">
                <a:solidFill>
                  <a:srgbClr val="FFFFFF"/>
                </a:solidFill>
                <a:latin typeface="Arial"/>
                <a:cs typeface="Arial"/>
              </a:rPr>
              <a:t> </a:t>
            </a:r>
            <a:r>
              <a:rPr sz="2933" kern="0" spc="-3" dirty="0">
                <a:solidFill>
                  <a:srgbClr val="FFFFFF"/>
                </a:solidFill>
                <a:latin typeface="Arial"/>
                <a:cs typeface="Arial"/>
              </a:rPr>
              <a:t>change</a:t>
            </a:r>
            <a:endParaRPr sz="2933" kern="0">
              <a:solidFill>
                <a:sysClr val="windowText" lastClr="000000"/>
              </a:solidFill>
              <a:latin typeface="Arial"/>
              <a:cs typeface="Arial"/>
            </a:endParaRPr>
          </a:p>
        </p:txBody>
      </p:sp>
      <p:sp>
        <p:nvSpPr>
          <p:cNvPr id="8" name="object 8"/>
          <p:cNvSpPr txBox="1"/>
          <p:nvPr/>
        </p:nvSpPr>
        <p:spPr>
          <a:xfrm>
            <a:off x="5139852" y="3865364"/>
            <a:ext cx="6625590" cy="556264"/>
          </a:xfrm>
          <a:prstGeom prst="rect">
            <a:avLst/>
          </a:prstGeom>
        </p:spPr>
        <p:txBody>
          <a:bodyPr vert="horz" wrap="square" lIns="0" tIns="52917" rIns="0" bIns="0" rtlCol="0">
            <a:spAutoFit/>
          </a:bodyPr>
          <a:lstStyle/>
          <a:p>
            <a:pPr marL="8467" defTabSz="609630">
              <a:spcBef>
                <a:spcPts val="417"/>
              </a:spcBef>
            </a:pPr>
            <a:r>
              <a:rPr sz="1467" b="1" kern="0" spc="-30" dirty="0">
                <a:solidFill>
                  <a:srgbClr val="FFFFFF"/>
                </a:solidFill>
                <a:latin typeface="Arial"/>
                <a:cs typeface="Arial"/>
              </a:rPr>
              <a:t>Toni</a:t>
            </a:r>
            <a:r>
              <a:rPr sz="1467" b="1" kern="0" spc="-3" dirty="0">
                <a:solidFill>
                  <a:srgbClr val="FFFFFF"/>
                </a:solidFill>
                <a:latin typeface="Arial"/>
                <a:cs typeface="Arial"/>
              </a:rPr>
              <a:t> </a:t>
            </a:r>
            <a:r>
              <a:rPr sz="1467" b="1" kern="0" dirty="0">
                <a:solidFill>
                  <a:srgbClr val="FFFFFF"/>
                </a:solidFill>
                <a:latin typeface="Arial"/>
                <a:cs typeface="Arial"/>
              </a:rPr>
              <a:t>Caro,</a:t>
            </a:r>
            <a:r>
              <a:rPr sz="1467" b="1" kern="0" spc="-17" dirty="0">
                <a:solidFill>
                  <a:srgbClr val="FFFFFF"/>
                </a:solidFill>
                <a:latin typeface="Arial"/>
                <a:cs typeface="Arial"/>
              </a:rPr>
              <a:t> </a:t>
            </a:r>
            <a:r>
              <a:rPr sz="1467" b="1" kern="0" spc="-3" dirty="0">
                <a:solidFill>
                  <a:srgbClr val="FFFFFF"/>
                </a:solidFill>
                <a:latin typeface="Arial"/>
                <a:cs typeface="Arial"/>
              </a:rPr>
              <a:t>PhD</a:t>
            </a:r>
            <a:endParaRPr sz="1467" kern="0">
              <a:solidFill>
                <a:sysClr val="windowText" lastClr="000000"/>
              </a:solidFill>
              <a:latin typeface="Arial"/>
              <a:cs typeface="Arial"/>
            </a:endParaRPr>
          </a:p>
          <a:p>
            <a:pPr marL="8467" defTabSz="609630">
              <a:spcBef>
                <a:spcPts val="353"/>
              </a:spcBef>
            </a:pPr>
            <a:r>
              <a:rPr sz="1467" b="1" kern="0" spc="-3" dirty="0">
                <a:solidFill>
                  <a:srgbClr val="FFFFFF"/>
                </a:solidFill>
                <a:latin typeface="Arial"/>
                <a:cs typeface="Arial"/>
              </a:rPr>
              <a:t>Entrepreneurial</a:t>
            </a:r>
            <a:r>
              <a:rPr sz="1467" b="1" kern="0" spc="10" dirty="0">
                <a:solidFill>
                  <a:srgbClr val="FFFFFF"/>
                </a:solidFill>
                <a:latin typeface="Arial"/>
                <a:cs typeface="Arial"/>
              </a:rPr>
              <a:t> </a:t>
            </a:r>
            <a:r>
              <a:rPr sz="1467" b="1" kern="0" spc="-3" dirty="0">
                <a:solidFill>
                  <a:srgbClr val="FFFFFF"/>
                </a:solidFill>
                <a:latin typeface="Arial"/>
                <a:cs typeface="Arial"/>
              </a:rPr>
              <a:t>thought</a:t>
            </a:r>
            <a:r>
              <a:rPr sz="1467" b="1" kern="0" spc="30" dirty="0">
                <a:solidFill>
                  <a:srgbClr val="FFFFFF"/>
                </a:solidFill>
                <a:latin typeface="Arial"/>
                <a:cs typeface="Arial"/>
              </a:rPr>
              <a:t> </a:t>
            </a:r>
            <a:r>
              <a:rPr sz="1467" b="1" kern="0" spc="-3" dirty="0">
                <a:solidFill>
                  <a:srgbClr val="FFFFFF"/>
                </a:solidFill>
                <a:latin typeface="Arial"/>
                <a:cs typeface="Arial"/>
              </a:rPr>
              <a:t>leader</a:t>
            </a:r>
            <a:r>
              <a:rPr sz="1467" b="1" kern="0" spc="7" dirty="0">
                <a:solidFill>
                  <a:srgbClr val="FFFFFF"/>
                </a:solidFill>
                <a:latin typeface="Arial"/>
                <a:cs typeface="Arial"/>
              </a:rPr>
              <a:t> </a:t>
            </a:r>
            <a:r>
              <a:rPr sz="1467" b="1" kern="0" spc="-3" dirty="0">
                <a:solidFill>
                  <a:srgbClr val="FFFFFF"/>
                </a:solidFill>
                <a:latin typeface="Arial"/>
                <a:cs typeface="Arial"/>
              </a:rPr>
              <a:t>on</a:t>
            </a:r>
            <a:r>
              <a:rPr sz="1467" b="1" kern="0" spc="13" dirty="0">
                <a:solidFill>
                  <a:srgbClr val="FFFFFF"/>
                </a:solidFill>
                <a:latin typeface="Arial"/>
                <a:cs typeface="Arial"/>
              </a:rPr>
              <a:t> </a:t>
            </a:r>
            <a:r>
              <a:rPr sz="1467" b="1" kern="0" spc="-3" dirty="0">
                <a:solidFill>
                  <a:srgbClr val="FFFFFF"/>
                </a:solidFill>
                <a:latin typeface="Arial"/>
                <a:cs typeface="Arial"/>
              </a:rPr>
              <a:t>social</a:t>
            </a:r>
            <a:r>
              <a:rPr sz="1467" b="1" kern="0" spc="17" dirty="0">
                <a:solidFill>
                  <a:srgbClr val="FFFFFF"/>
                </a:solidFill>
                <a:latin typeface="Arial"/>
                <a:cs typeface="Arial"/>
              </a:rPr>
              <a:t> </a:t>
            </a:r>
            <a:r>
              <a:rPr sz="1467" b="1" kern="0" spc="-3" dirty="0">
                <a:solidFill>
                  <a:srgbClr val="FFFFFF"/>
                </a:solidFill>
                <a:latin typeface="Arial"/>
                <a:cs typeface="Arial"/>
              </a:rPr>
              <a:t>and</a:t>
            </a:r>
            <a:r>
              <a:rPr sz="1467" b="1" kern="0" spc="13" dirty="0">
                <a:solidFill>
                  <a:srgbClr val="FFFFFF"/>
                </a:solidFill>
                <a:latin typeface="Arial"/>
                <a:cs typeface="Arial"/>
              </a:rPr>
              <a:t> </a:t>
            </a:r>
            <a:r>
              <a:rPr sz="1467" b="1" kern="0" spc="-3" dirty="0">
                <a:solidFill>
                  <a:srgbClr val="FFFFFF"/>
                </a:solidFill>
                <a:latin typeface="Arial"/>
                <a:cs typeface="Arial"/>
              </a:rPr>
              <a:t>digital</a:t>
            </a:r>
            <a:r>
              <a:rPr sz="1467" b="1" kern="0" spc="17" dirty="0">
                <a:solidFill>
                  <a:srgbClr val="FFFFFF"/>
                </a:solidFill>
                <a:latin typeface="Arial"/>
                <a:cs typeface="Arial"/>
              </a:rPr>
              <a:t> </a:t>
            </a:r>
            <a:r>
              <a:rPr sz="1467" b="1" kern="0" spc="-3" dirty="0">
                <a:solidFill>
                  <a:srgbClr val="FFFFFF"/>
                </a:solidFill>
                <a:latin typeface="Arial"/>
                <a:cs typeface="Arial"/>
              </a:rPr>
              <a:t>innovation</a:t>
            </a:r>
            <a:r>
              <a:rPr sz="1467" b="1" kern="0" spc="23" dirty="0">
                <a:solidFill>
                  <a:srgbClr val="FFFFFF"/>
                </a:solidFill>
                <a:latin typeface="Arial"/>
                <a:cs typeface="Arial"/>
              </a:rPr>
              <a:t> </a:t>
            </a:r>
            <a:r>
              <a:rPr sz="1467" b="1" kern="0" spc="-3" dirty="0">
                <a:solidFill>
                  <a:srgbClr val="FFFFFF"/>
                </a:solidFill>
                <a:latin typeface="Arial"/>
                <a:cs typeface="Arial"/>
              </a:rPr>
              <a:t>and</a:t>
            </a:r>
            <a:r>
              <a:rPr sz="1467" b="1" kern="0" spc="17" dirty="0">
                <a:solidFill>
                  <a:srgbClr val="FFFFFF"/>
                </a:solidFill>
                <a:latin typeface="Arial"/>
                <a:cs typeface="Arial"/>
              </a:rPr>
              <a:t> </a:t>
            </a:r>
            <a:r>
              <a:rPr sz="1467" b="1" kern="0" spc="-3" dirty="0">
                <a:solidFill>
                  <a:srgbClr val="FFFFFF"/>
                </a:solidFill>
                <a:latin typeface="Arial"/>
                <a:cs typeface="Arial"/>
              </a:rPr>
              <a:t>impact</a:t>
            </a:r>
            <a:endParaRPr sz="1467" kern="0">
              <a:solidFill>
                <a:sysClr val="windowText" lastClr="000000"/>
              </a:solidFill>
              <a:latin typeface="Arial"/>
              <a:cs typeface="Arial"/>
            </a:endParaRPr>
          </a:p>
        </p:txBody>
      </p:sp>
      <p:sp>
        <p:nvSpPr>
          <p:cNvPr id="9" name="object 9"/>
          <p:cNvSpPr txBox="1"/>
          <p:nvPr/>
        </p:nvSpPr>
        <p:spPr>
          <a:xfrm>
            <a:off x="3459665" y="755565"/>
            <a:ext cx="5504603" cy="377882"/>
          </a:xfrm>
          <a:prstGeom prst="rect">
            <a:avLst/>
          </a:prstGeom>
        </p:spPr>
        <p:txBody>
          <a:bodyPr vert="horz" wrap="square" lIns="0" tIns="8467" rIns="0" bIns="0" rtlCol="0">
            <a:spAutoFit/>
          </a:bodyPr>
          <a:lstStyle/>
          <a:p>
            <a:pPr marL="8467" defTabSz="609630">
              <a:spcBef>
                <a:spcPts val="67"/>
              </a:spcBef>
            </a:pPr>
            <a:r>
              <a:rPr sz="2400" b="1" kern="0" spc="-33" dirty="0">
                <a:solidFill>
                  <a:srgbClr val="FFFFFF"/>
                </a:solidFill>
                <a:latin typeface="Arial"/>
                <a:cs typeface="Arial"/>
              </a:rPr>
              <a:t>IMPACT</a:t>
            </a:r>
            <a:r>
              <a:rPr sz="2400" b="1" kern="0" spc="-3" dirty="0">
                <a:solidFill>
                  <a:srgbClr val="FFFFFF"/>
                </a:solidFill>
                <a:latin typeface="Arial"/>
                <a:cs typeface="Arial"/>
              </a:rPr>
              <a:t> </a:t>
            </a:r>
            <a:r>
              <a:rPr sz="2400" b="1" kern="0" dirty="0">
                <a:solidFill>
                  <a:srgbClr val="FFFFFF"/>
                </a:solidFill>
                <a:latin typeface="Arial"/>
                <a:cs typeface="Arial"/>
              </a:rPr>
              <a:t>SUPPORT</a:t>
            </a:r>
            <a:r>
              <a:rPr sz="2400" b="1" kern="0" spc="-90" dirty="0">
                <a:solidFill>
                  <a:srgbClr val="FFFFFF"/>
                </a:solidFill>
                <a:latin typeface="Arial"/>
                <a:cs typeface="Arial"/>
              </a:rPr>
              <a:t> </a:t>
            </a:r>
            <a:r>
              <a:rPr sz="2400" b="1" kern="0" spc="-3" dirty="0">
                <a:solidFill>
                  <a:srgbClr val="FFFFFF"/>
                </a:solidFill>
                <a:latin typeface="Arial"/>
                <a:cs typeface="Arial"/>
              </a:rPr>
              <a:t>AND LEADERSHIP</a:t>
            </a:r>
            <a:endParaRPr sz="2400" kern="0">
              <a:solidFill>
                <a:sysClr val="windowText" lastClr="000000"/>
              </a:solidFill>
              <a:latin typeface="Arial"/>
              <a:cs typeface="Arial"/>
            </a:endParaRPr>
          </a:p>
        </p:txBody>
      </p:sp>
      <p:pic>
        <p:nvPicPr>
          <p:cNvPr id="10" name="object 10"/>
          <p:cNvPicPr/>
          <p:nvPr/>
        </p:nvPicPr>
        <p:blipFill>
          <a:blip r:embed="rId4" cstate="print"/>
          <a:stretch>
            <a:fillRect/>
          </a:stretch>
        </p:blipFill>
        <p:spPr>
          <a:xfrm>
            <a:off x="0" y="0"/>
            <a:ext cx="1429004" cy="1429004"/>
          </a:xfrm>
          <a:prstGeom prst="rect">
            <a:avLst/>
          </a:prstGeom>
        </p:spPr>
      </p:pic>
      <p:sp>
        <p:nvSpPr>
          <p:cNvPr id="11" name="object 11"/>
          <p:cNvSpPr txBox="1">
            <a:spLocks noGrp="1"/>
          </p:cNvSpPr>
          <p:nvPr>
            <p:ph type="title"/>
          </p:nvPr>
        </p:nvSpPr>
        <p:spPr>
          <a:xfrm>
            <a:off x="1493065" y="228647"/>
            <a:ext cx="9414933" cy="829415"/>
          </a:xfrm>
          <a:prstGeom prst="rect">
            <a:avLst/>
          </a:prstGeom>
        </p:spPr>
        <p:txBody>
          <a:bodyPr vert="horz" wrap="square" lIns="0" tIns="8467" rIns="0" bIns="0" rtlCol="0">
            <a:spAutoFit/>
          </a:bodyPr>
          <a:lstStyle/>
          <a:p>
            <a:pPr marL="8467">
              <a:spcBef>
                <a:spcPts val="67"/>
              </a:spcBef>
            </a:pPr>
            <a:r>
              <a:rPr sz="2667" dirty="0">
                <a:solidFill>
                  <a:srgbClr val="FFFFFF"/>
                </a:solidFill>
              </a:rPr>
              <a:t>Impact</a:t>
            </a:r>
            <a:r>
              <a:rPr sz="2667" spc="-7" dirty="0">
                <a:solidFill>
                  <a:srgbClr val="FFFFFF"/>
                </a:solidFill>
              </a:rPr>
              <a:t> </a:t>
            </a:r>
            <a:r>
              <a:rPr sz="2667" spc="3" dirty="0">
                <a:solidFill>
                  <a:srgbClr val="FFFFFF"/>
                </a:solidFill>
              </a:rPr>
              <a:t>of</a:t>
            </a:r>
            <a:r>
              <a:rPr sz="2667" spc="-3" dirty="0">
                <a:solidFill>
                  <a:srgbClr val="FFFFFF"/>
                </a:solidFill>
              </a:rPr>
              <a:t> </a:t>
            </a:r>
            <a:r>
              <a:rPr sz="2667" dirty="0">
                <a:solidFill>
                  <a:srgbClr val="FFFFFF"/>
                </a:solidFill>
              </a:rPr>
              <a:t>Social</a:t>
            </a:r>
            <a:r>
              <a:rPr sz="2667" spc="-10" dirty="0">
                <a:solidFill>
                  <a:srgbClr val="FFFFFF"/>
                </a:solidFill>
              </a:rPr>
              <a:t> </a:t>
            </a:r>
            <a:r>
              <a:rPr sz="2667" dirty="0">
                <a:solidFill>
                  <a:srgbClr val="FFFFFF"/>
                </a:solidFill>
              </a:rPr>
              <a:t>Sciences,</a:t>
            </a:r>
            <a:r>
              <a:rPr sz="2667" spc="-13" dirty="0">
                <a:solidFill>
                  <a:srgbClr val="FFFFFF"/>
                </a:solidFill>
              </a:rPr>
              <a:t> </a:t>
            </a:r>
            <a:r>
              <a:rPr sz="2667" dirty="0">
                <a:solidFill>
                  <a:srgbClr val="FFFFFF"/>
                </a:solidFill>
              </a:rPr>
              <a:t>Humanities</a:t>
            </a:r>
            <a:r>
              <a:rPr sz="2667" spc="-13" dirty="0">
                <a:solidFill>
                  <a:srgbClr val="FFFFFF"/>
                </a:solidFill>
              </a:rPr>
              <a:t> </a:t>
            </a:r>
            <a:r>
              <a:rPr sz="2667" spc="3" dirty="0">
                <a:solidFill>
                  <a:srgbClr val="FFFFFF"/>
                </a:solidFill>
              </a:rPr>
              <a:t>and</a:t>
            </a:r>
            <a:r>
              <a:rPr sz="2667" spc="-3" dirty="0">
                <a:solidFill>
                  <a:srgbClr val="FFFFFF"/>
                </a:solidFill>
              </a:rPr>
              <a:t> </a:t>
            </a:r>
            <a:r>
              <a:rPr sz="2667" spc="3" dirty="0">
                <a:solidFill>
                  <a:srgbClr val="FFFFFF"/>
                </a:solidFill>
              </a:rPr>
              <a:t>Arts</a:t>
            </a:r>
            <a:endParaRPr sz="2667"/>
          </a:p>
        </p:txBody>
      </p:sp>
    </p:spTree>
    <p:extLst>
      <p:ext uri="{BB962C8B-B14F-4D97-AF65-F5344CB8AC3E}">
        <p14:creationId xmlns:p14="http://schemas.microsoft.com/office/powerpoint/2010/main" val="3457337788"/>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3493" y="0"/>
            <a:ext cx="9143991" cy="6857999"/>
          </a:xfrm>
          <a:prstGeom prst="rect">
            <a:avLst/>
          </a:prstGeom>
        </p:spPr>
      </p:pic>
    </p:spTree>
    <p:extLst>
      <p:ext uri="{BB962C8B-B14F-4D97-AF65-F5344CB8AC3E}">
        <p14:creationId xmlns:p14="http://schemas.microsoft.com/office/powerpoint/2010/main" val="1921892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851168" y="1905169"/>
            <a:ext cx="4441613" cy="4008967"/>
            <a:chOff x="5776751" y="2857754"/>
            <a:chExt cx="6662420" cy="6013450"/>
          </a:xfrm>
        </p:grpSpPr>
        <p:pic>
          <p:nvPicPr>
            <p:cNvPr id="3" name="object 3"/>
            <p:cNvPicPr/>
            <p:nvPr/>
          </p:nvPicPr>
          <p:blipFill>
            <a:blip r:embed="rId2" cstate="print"/>
            <a:stretch>
              <a:fillRect/>
            </a:stretch>
          </p:blipFill>
          <p:spPr>
            <a:xfrm>
              <a:off x="7738491" y="2983611"/>
              <a:ext cx="2808731" cy="2807969"/>
            </a:xfrm>
            <a:prstGeom prst="rect">
              <a:avLst/>
            </a:prstGeom>
          </p:spPr>
        </p:pic>
        <p:pic>
          <p:nvPicPr>
            <p:cNvPr id="4" name="object 4"/>
            <p:cNvPicPr/>
            <p:nvPr/>
          </p:nvPicPr>
          <p:blipFill>
            <a:blip r:embed="rId3" cstate="print"/>
            <a:stretch>
              <a:fillRect/>
            </a:stretch>
          </p:blipFill>
          <p:spPr>
            <a:xfrm>
              <a:off x="7611740" y="2857754"/>
              <a:ext cx="3062230" cy="3060700"/>
            </a:xfrm>
            <a:prstGeom prst="rect">
              <a:avLst/>
            </a:prstGeom>
          </p:spPr>
        </p:pic>
        <p:pic>
          <p:nvPicPr>
            <p:cNvPr id="5" name="object 5"/>
            <p:cNvPicPr/>
            <p:nvPr/>
          </p:nvPicPr>
          <p:blipFill>
            <a:blip r:embed="rId4" cstate="print"/>
            <a:stretch>
              <a:fillRect/>
            </a:stretch>
          </p:blipFill>
          <p:spPr>
            <a:xfrm>
              <a:off x="5903594" y="5935599"/>
              <a:ext cx="2807970" cy="2808731"/>
            </a:xfrm>
            <a:prstGeom prst="rect">
              <a:avLst/>
            </a:prstGeom>
          </p:spPr>
        </p:pic>
        <p:pic>
          <p:nvPicPr>
            <p:cNvPr id="6" name="object 6"/>
            <p:cNvPicPr/>
            <p:nvPr/>
          </p:nvPicPr>
          <p:blipFill>
            <a:blip r:embed="rId5" cstate="print"/>
            <a:stretch>
              <a:fillRect/>
            </a:stretch>
          </p:blipFill>
          <p:spPr>
            <a:xfrm>
              <a:off x="5776751" y="5810504"/>
              <a:ext cx="3061654" cy="3060700"/>
            </a:xfrm>
            <a:prstGeom prst="rect">
              <a:avLst/>
            </a:prstGeom>
          </p:spPr>
        </p:pic>
        <p:pic>
          <p:nvPicPr>
            <p:cNvPr id="7" name="object 7"/>
            <p:cNvPicPr/>
            <p:nvPr/>
          </p:nvPicPr>
          <p:blipFill>
            <a:blip r:embed="rId6" cstate="print"/>
            <a:stretch>
              <a:fillRect/>
            </a:stretch>
          </p:blipFill>
          <p:spPr>
            <a:xfrm>
              <a:off x="9503283" y="5935599"/>
              <a:ext cx="2808731" cy="2808731"/>
            </a:xfrm>
            <a:prstGeom prst="rect">
              <a:avLst/>
            </a:prstGeom>
          </p:spPr>
        </p:pic>
        <p:pic>
          <p:nvPicPr>
            <p:cNvPr id="8" name="object 8"/>
            <p:cNvPicPr/>
            <p:nvPr/>
          </p:nvPicPr>
          <p:blipFill>
            <a:blip r:embed="rId7" cstate="print"/>
            <a:stretch>
              <a:fillRect/>
            </a:stretch>
          </p:blipFill>
          <p:spPr>
            <a:xfrm>
              <a:off x="9376439" y="5810504"/>
              <a:ext cx="3062416" cy="3060700"/>
            </a:xfrm>
            <a:prstGeom prst="rect">
              <a:avLst/>
            </a:prstGeom>
          </p:spPr>
        </p:pic>
      </p:grpSp>
      <p:grpSp>
        <p:nvGrpSpPr>
          <p:cNvPr id="9" name="object 9"/>
          <p:cNvGrpSpPr/>
          <p:nvPr/>
        </p:nvGrpSpPr>
        <p:grpSpPr>
          <a:xfrm>
            <a:off x="430784" y="3668776"/>
            <a:ext cx="3788833" cy="572346"/>
            <a:chOff x="646176" y="5503164"/>
            <a:chExt cx="5683250" cy="858519"/>
          </a:xfrm>
        </p:grpSpPr>
        <p:sp>
          <p:nvSpPr>
            <p:cNvPr id="10" name="object 10"/>
            <p:cNvSpPr/>
            <p:nvPr/>
          </p:nvSpPr>
          <p:spPr>
            <a:xfrm>
              <a:off x="718566" y="5575554"/>
              <a:ext cx="4608830" cy="0"/>
            </a:xfrm>
            <a:custGeom>
              <a:avLst/>
              <a:gdLst/>
              <a:ahLst/>
              <a:cxnLst/>
              <a:rect l="l" t="t" r="r" b="b"/>
              <a:pathLst>
                <a:path w="4608830">
                  <a:moveTo>
                    <a:pt x="0" y="0"/>
                  </a:moveTo>
                  <a:lnTo>
                    <a:pt x="4608512" y="0"/>
                  </a:lnTo>
                </a:path>
              </a:pathLst>
            </a:custGeom>
            <a:ln w="28956">
              <a:solidFill>
                <a:srgbClr val="FFFFFF"/>
              </a:solidFill>
              <a:prstDash val="dash"/>
            </a:ln>
          </p:spPr>
          <p:txBody>
            <a:bodyPr wrap="square" lIns="0" tIns="0" rIns="0" bIns="0" rtlCol="0"/>
            <a:lstStyle/>
            <a:p>
              <a:pPr defTabSz="609630"/>
              <a:endParaRPr sz="1200" kern="0">
                <a:solidFill>
                  <a:sysClr val="windowText" lastClr="000000"/>
                </a:solidFill>
              </a:endParaRPr>
            </a:p>
          </p:txBody>
        </p:sp>
        <p:pic>
          <p:nvPicPr>
            <p:cNvPr id="11" name="object 11"/>
            <p:cNvPicPr/>
            <p:nvPr/>
          </p:nvPicPr>
          <p:blipFill>
            <a:blip r:embed="rId8" cstate="print"/>
            <a:stretch>
              <a:fillRect/>
            </a:stretch>
          </p:blipFill>
          <p:spPr>
            <a:xfrm>
              <a:off x="646176" y="5503164"/>
              <a:ext cx="144779" cy="144779"/>
            </a:xfrm>
            <a:prstGeom prst="rect">
              <a:avLst/>
            </a:prstGeom>
          </p:spPr>
        </p:pic>
        <p:sp>
          <p:nvSpPr>
            <p:cNvPr id="12" name="object 12"/>
            <p:cNvSpPr/>
            <p:nvPr/>
          </p:nvSpPr>
          <p:spPr>
            <a:xfrm>
              <a:off x="5327136" y="5575552"/>
              <a:ext cx="987425" cy="771525"/>
            </a:xfrm>
            <a:custGeom>
              <a:avLst/>
              <a:gdLst/>
              <a:ahLst/>
              <a:cxnLst/>
              <a:rect l="l" t="t" r="r" b="b"/>
              <a:pathLst>
                <a:path w="987425" h="771525">
                  <a:moveTo>
                    <a:pt x="987336" y="771309"/>
                  </a:moveTo>
                  <a:lnTo>
                    <a:pt x="0" y="0"/>
                  </a:lnTo>
                </a:path>
              </a:pathLst>
            </a:custGeom>
            <a:ln w="28956">
              <a:solidFill>
                <a:srgbClr val="FFFFFF"/>
              </a:solidFill>
              <a:prstDash val="dash"/>
            </a:ln>
          </p:spPr>
          <p:txBody>
            <a:bodyPr wrap="square" lIns="0" tIns="0" rIns="0" bIns="0" rtlCol="0"/>
            <a:lstStyle/>
            <a:p>
              <a:pPr defTabSz="609630"/>
              <a:endParaRPr sz="1200" kern="0">
                <a:solidFill>
                  <a:sysClr val="windowText" lastClr="000000"/>
                </a:solidFill>
              </a:endParaRPr>
            </a:p>
          </p:txBody>
        </p:sp>
      </p:grpSp>
      <p:grpSp>
        <p:nvGrpSpPr>
          <p:cNvPr id="13" name="object 13"/>
          <p:cNvGrpSpPr/>
          <p:nvPr/>
        </p:nvGrpSpPr>
        <p:grpSpPr>
          <a:xfrm>
            <a:off x="6747256" y="1940560"/>
            <a:ext cx="3938270" cy="332739"/>
            <a:chOff x="10120883" y="2910839"/>
            <a:chExt cx="5907405" cy="499109"/>
          </a:xfrm>
        </p:grpSpPr>
        <p:sp>
          <p:nvSpPr>
            <p:cNvPr id="14" name="object 14"/>
            <p:cNvSpPr/>
            <p:nvPr/>
          </p:nvSpPr>
          <p:spPr>
            <a:xfrm>
              <a:off x="11087102" y="2983229"/>
              <a:ext cx="4868545" cy="5080"/>
            </a:xfrm>
            <a:custGeom>
              <a:avLst/>
              <a:gdLst/>
              <a:ahLst/>
              <a:cxnLst/>
              <a:rect l="l" t="t" r="r" b="b"/>
              <a:pathLst>
                <a:path w="4868544" h="5080">
                  <a:moveTo>
                    <a:pt x="4868545" y="0"/>
                  </a:moveTo>
                  <a:lnTo>
                    <a:pt x="0" y="4927"/>
                  </a:lnTo>
                </a:path>
              </a:pathLst>
            </a:custGeom>
            <a:ln w="28955">
              <a:solidFill>
                <a:srgbClr val="FFFFFF"/>
              </a:solidFill>
              <a:prstDash val="dash"/>
            </a:ln>
          </p:spPr>
          <p:txBody>
            <a:bodyPr wrap="square" lIns="0" tIns="0" rIns="0" bIns="0" rtlCol="0"/>
            <a:lstStyle/>
            <a:p>
              <a:pPr defTabSz="609630"/>
              <a:endParaRPr sz="1200" kern="0">
                <a:solidFill>
                  <a:sysClr val="windowText" lastClr="000000"/>
                </a:solidFill>
              </a:endParaRPr>
            </a:p>
          </p:txBody>
        </p:sp>
        <p:pic>
          <p:nvPicPr>
            <p:cNvPr id="15" name="object 15"/>
            <p:cNvPicPr/>
            <p:nvPr/>
          </p:nvPicPr>
          <p:blipFill>
            <a:blip r:embed="rId9" cstate="print"/>
            <a:stretch>
              <a:fillRect/>
            </a:stretch>
          </p:blipFill>
          <p:spPr>
            <a:xfrm>
              <a:off x="15883258" y="2910839"/>
              <a:ext cx="144780" cy="144780"/>
            </a:xfrm>
            <a:prstGeom prst="rect">
              <a:avLst/>
            </a:prstGeom>
          </p:spPr>
        </p:pic>
        <p:sp>
          <p:nvSpPr>
            <p:cNvPr id="16" name="object 16"/>
            <p:cNvSpPr/>
            <p:nvPr/>
          </p:nvSpPr>
          <p:spPr>
            <a:xfrm>
              <a:off x="10135361" y="2988566"/>
              <a:ext cx="952500" cy="406400"/>
            </a:xfrm>
            <a:custGeom>
              <a:avLst/>
              <a:gdLst/>
              <a:ahLst/>
              <a:cxnLst/>
              <a:rect l="l" t="t" r="r" b="b"/>
              <a:pathLst>
                <a:path w="952500" h="406400">
                  <a:moveTo>
                    <a:pt x="0" y="406336"/>
                  </a:moveTo>
                  <a:lnTo>
                    <a:pt x="952119" y="0"/>
                  </a:lnTo>
                </a:path>
              </a:pathLst>
            </a:custGeom>
            <a:ln w="28956">
              <a:solidFill>
                <a:srgbClr val="FFFFFF"/>
              </a:solidFill>
              <a:prstDash val="dash"/>
            </a:ln>
          </p:spPr>
          <p:txBody>
            <a:bodyPr wrap="square" lIns="0" tIns="0" rIns="0" bIns="0" rtlCol="0"/>
            <a:lstStyle/>
            <a:p>
              <a:pPr defTabSz="609630"/>
              <a:endParaRPr sz="1200" kern="0">
                <a:solidFill>
                  <a:sysClr val="windowText" lastClr="000000"/>
                </a:solidFill>
              </a:endParaRPr>
            </a:p>
          </p:txBody>
        </p:sp>
      </p:grpSp>
      <p:grpSp>
        <p:nvGrpSpPr>
          <p:cNvPr id="17" name="object 17"/>
          <p:cNvGrpSpPr/>
          <p:nvPr/>
        </p:nvGrpSpPr>
        <p:grpSpPr>
          <a:xfrm>
            <a:off x="8198104" y="4527804"/>
            <a:ext cx="3754120" cy="375073"/>
            <a:chOff x="12297156" y="6791706"/>
            <a:chExt cx="5631180" cy="562610"/>
          </a:xfrm>
        </p:grpSpPr>
        <p:sp>
          <p:nvSpPr>
            <p:cNvPr id="18" name="object 18"/>
            <p:cNvSpPr/>
            <p:nvPr/>
          </p:nvSpPr>
          <p:spPr>
            <a:xfrm>
              <a:off x="12311634" y="6864092"/>
              <a:ext cx="792480" cy="475615"/>
            </a:xfrm>
            <a:custGeom>
              <a:avLst/>
              <a:gdLst/>
              <a:ahLst/>
              <a:cxnLst/>
              <a:rect l="l" t="t" r="r" b="b"/>
              <a:pathLst>
                <a:path w="792480" h="475615">
                  <a:moveTo>
                    <a:pt x="0" y="475615"/>
                  </a:moveTo>
                  <a:lnTo>
                    <a:pt x="792086" y="0"/>
                  </a:lnTo>
                </a:path>
              </a:pathLst>
            </a:custGeom>
            <a:ln w="28955">
              <a:solidFill>
                <a:srgbClr val="FFFFFF"/>
              </a:solidFill>
              <a:prstDash val="dash"/>
            </a:ln>
          </p:spPr>
          <p:txBody>
            <a:bodyPr wrap="square" lIns="0" tIns="0" rIns="0" bIns="0" rtlCol="0"/>
            <a:lstStyle/>
            <a:p>
              <a:pPr defTabSz="609630"/>
              <a:endParaRPr sz="1200" kern="0">
                <a:solidFill>
                  <a:sysClr val="windowText" lastClr="000000"/>
                </a:solidFill>
              </a:endParaRPr>
            </a:p>
          </p:txBody>
        </p:sp>
        <p:sp>
          <p:nvSpPr>
            <p:cNvPr id="19" name="object 19"/>
            <p:cNvSpPr/>
            <p:nvPr/>
          </p:nvSpPr>
          <p:spPr>
            <a:xfrm>
              <a:off x="13103348" y="6864096"/>
              <a:ext cx="4752975" cy="0"/>
            </a:xfrm>
            <a:custGeom>
              <a:avLst/>
              <a:gdLst/>
              <a:ahLst/>
              <a:cxnLst/>
              <a:rect l="l" t="t" r="r" b="b"/>
              <a:pathLst>
                <a:path w="4752975">
                  <a:moveTo>
                    <a:pt x="4752530" y="0"/>
                  </a:moveTo>
                  <a:lnTo>
                    <a:pt x="0" y="0"/>
                  </a:lnTo>
                </a:path>
              </a:pathLst>
            </a:custGeom>
            <a:ln w="28956">
              <a:solidFill>
                <a:srgbClr val="FFFFFF"/>
              </a:solidFill>
              <a:prstDash val="dash"/>
            </a:ln>
          </p:spPr>
          <p:txBody>
            <a:bodyPr wrap="square" lIns="0" tIns="0" rIns="0" bIns="0" rtlCol="0"/>
            <a:lstStyle/>
            <a:p>
              <a:pPr defTabSz="609630"/>
              <a:endParaRPr sz="1200" kern="0">
                <a:solidFill>
                  <a:sysClr val="windowText" lastClr="000000"/>
                </a:solidFill>
              </a:endParaRPr>
            </a:p>
          </p:txBody>
        </p:sp>
        <p:pic>
          <p:nvPicPr>
            <p:cNvPr id="20" name="object 20"/>
            <p:cNvPicPr/>
            <p:nvPr/>
          </p:nvPicPr>
          <p:blipFill>
            <a:blip r:embed="rId8" cstate="print"/>
            <a:stretch>
              <a:fillRect/>
            </a:stretch>
          </p:blipFill>
          <p:spPr>
            <a:xfrm>
              <a:off x="17783491" y="6791706"/>
              <a:ext cx="144780" cy="144779"/>
            </a:xfrm>
            <a:prstGeom prst="rect">
              <a:avLst/>
            </a:prstGeom>
          </p:spPr>
        </p:pic>
      </p:grpSp>
      <p:pic>
        <p:nvPicPr>
          <p:cNvPr id="21" name="object 21"/>
          <p:cNvPicPr/>
          <p:nvPr/>
        </p:nvPicPr>
        <p:blipFill>
          <a:blip r:embed="rId10" cstate="print"/>
          <a:stretch>
            <a:fillRect/>
          </a:stretch>
        </p:blipFill>
        <p:spPr>
          <a:xfrm>
            <a:off x="5519421" y="2372869"/>
            <a:ext cx="1152143" cy="1150619"/>
          </a:xfrm>
          <a:prstGeom prst="rect">
            <a:avLst/>
          </a:prstGeom>
        </p:spPr>
      </p:pic>
      <p:sp>
        <p:nvSpPr>
          <p:cNvPr id="22" name="object 22"/>
          <p:cNvSpPr txBox="1"/>
          <p:nvPr/>
        </p:nvSpPr>
        <p:spPr>
          <a:xfrm>
            <a:off x="11910978" y="6439149"/>
            <a:ext cx="167640" cy="336353"/>
          </a:xfrm>
          <a:prstGeom prst="rect">
            <a:avLst/>
          </a:prstGeom>
        </p:spPr>
        <p:txBody>
          <a:bodyPr vert="horz" wrap="square" lIns="0" tIns="8043" rIns="0" bIns="0" rtlCol="0">
            <a:spAutoFit/>
          </a:bodyPr>
          <a:lstStyle/>
          <a:p>
            <a:pPr marL="8467" defTabSz="609630">
              <a:spcBef>
                <a:spcPts val="63"/>
              </a:spcBef>
            </a:pPr>
            <a:r>
              <a:rPr sz="2133" kern="0" spc="-3" dirty="0">
                <a:solidFill>
                  <a:srgbClr val="FFFFFF"/>
                </a:solidFill>
                <a:latin typeface="Arial"/>
                <a:cs typeface="Arial"/>
              </a:rPr>
              <a:t>3</a:t>
            </a:r>
            <a:endParaRPr sz="2133" kern="0">
              <a:solidFill>
                <a:sysClr val="windowText" lastClr="000000"/>
              </a:solidFill>
              <a:latin typeface="Arial"/>
              <a:cs typeface="Arial"/>
            </a:endParaRPr>
          </a:p>
        </p:txBody>
      </p:sp>
      <p:pic>
        <p:nvPicPr>
          <p:cNvPr id="23" name="object 23"/>
          <p:cNvPicPr/>
          <p:nvPr/>
        </p:nvPicPr>
        <p:blipFill>
          <a:blip r:embed="rId11" cstate="print"/>
          <a:stretch>
            <a:fillRect/>
          </a:stretch>
        </p:blipFill>
        <p:spPr>
          <a:xfrm>
            <a:off x="4127501" y="4476496"/>
            <a:ext cx="1502663" cy="872743"/>
          </a:xfrm>
          <a:prstGeom prst="rect">
            <a:avLst/>
          </a:prstGeom>
        </p:spPr>
      </p:pic>
      <p:sp>
        <p:nvSpPr>
          <p:cNvPr id="24" name="object 24"/>
          <p:cNvSpPr txBox="1">
            <a:spLocks noGrp="1"/>
          </p:cNvSpPr>
          <p:nvPr>
            <p:ph type="title"/>
          </p:nvPr>
        </p:nvSpPr>
        <p:spPr>
          <a:xfrm>
            <a:off x="2406607" y="1002662"/>
            <a:ext cx="3314784" cy="2264830"/>
          </a:xfrm>
          <a:prstGeom prst="rect">
            <a:avLst/>
          </a:prstGeom>
        </p:spPr>
        <p:txBody>
          <a:bodyPr vert="horz" wrap="square" lIns="0" tIns="8043" rIns="0" bIns="0" rtlCol="0">
            <a:spAutoFit/>
          </a:bodyPr>
          <a:lstStyle/>
          <a:p>
            <a:pPr marL="3838979">
              <a:spcBef>
                <a:spcPts val="63"/>
              </a:spcBef>
            </a:pPr>
            <a:r>
              <a:rPr spc="3" dirty="0"/>
              <a:t>What?</a:t>
            </a:r>
          </a:p>
        </p:txBody>
      </p:sp>
      <p:sp>
        <p:nvSpPr>
          <p:cNvPr id="25" name="object 25"/>
          <p:cNvSpPr txBox="1"/>
          <p:nvPr/>
        </p:nvSpPr>
        <p:spPr>
          <a:xfrm>
            <a:off x="7439380" y="2101276"/>
            <a:ext cx="3928533" cy="747213"/>
          </a:xfrm>
          <a:prstGeom prst="rect">
            <a:avLst/>
          </a:prstGeom>
        </p:spPr>
        <p:txBody>
          <a:bodyPr vert="horz" wrap="square" lIns="0" tIns="8467" rIns="0" bIns="0" rtlCol="0">
            <a:spAutoFit/>
          </a:bodyPr>
          <a:lstStyle/>
          <a:p>
            <a:pPr marL="8467" marR="3387" defTabSz="609630">
              <a:spcBef>
                <a:spcPts val="67"/>
              </a:spcBef>
            </a:pPr>
            <a:r>
              <a:rPr sz="1600" kern="0" spc="-3" dirty="0">
                <a:solidFill>
                  <a:srgbClr val="FFFFFF"/>
                </a:solidFill>
                <a:latin typeface="Arial"/>
                <a:cs typeface="Arial"/>
              </a:rPr>
              <a:t>FOR</a:t>
            </a:r>
            <a:r>
              <a:rPr sz="1600" kern="0" spc="-100" dirty="0">
                <a:solidFill>
                  <a:srgbClr val="FFFFFF"/>
                </a:solidFill>
                <a:latin typeface="Arial"/>
                <a:cs typeface="Arial"/>
              </a:rPr>
              <a:t> </a:t>
            </a:r>
            <a:r>
              <a:rPr sz="1600" kern="0" spc="-3" dirty="0">
                <a:solidFill>
                  <a:srgbClr val="FFFFFF"/>
                </a:solidFill>
                <a:latin typeface="Arial"/>
                <a:cs typeface="Arial"/>
              </a:rPr>
              <a:t>ADDRESSING</a:t>
            </a:r>
            <a:r>
              <a:rPr sz="1600" kern="0" spc="-13" dirty="0">
                <a:solidFill>
                  <a:srgbClr val="FFFFFF"/>
                </a:solidFill>
                <a:latin typeface="Arial"/>
                <a:cs typeface="Arial"/>
              </a:rPr>
              <a:t> </a:t>
            </a:r>
            <a:r>
              <a:rPr sz="1600" kern="0" spc="-3" dirty="0">
                <a:solidFill>
                  <a:srgbClr val="FFFFFF"/>
                </a:solidFill>
                <a:latin typeface="Arial"/>
                <a:cs typeface="Arial"/>
              </a:rPr>
              <a:t>COMPLEX</a:t>
            </a:r>
            <a:r>
              <a:rPr sz="1600" kern="0" spc="-7" dirty="0">
                <a:solidFill>
                  <a:srgbClr val="FFFFFF"/>
                </a:solidFill>
                <a:latin typeface="Arial"/>
                <a:cs typeface="Arial"/>
              </a:rPr>
              <a:t> </a:t>
            </a:r>
            <a:r>
              <a:rPr sz="1600" kern="0" spc="-17" dirty="0">
                <a:solidFill>
                  <a:srgbClr val="FFFFFF"/>
                </a:solidFill>
                <a:latin typeface="Arial"/>
                <a:cs typeface="Arial"/>
              </a:rPr>
              <a:t>SOCIETAL </a:t>
            </a:r>
            <a:r>
              <a:rPr sz="1600" kern="0" spc="-437" dirty="0">
                <a:solidFill>
                  <a:srgbClr val="FFFFFF"/>
                </a:solidFill>
                <a:latin typeface="Arial"/>
                <a:cs typeface="Arial"/>
              </a:rPr>
              <a:t> </a:t>
            </a:r>
            <a:r>
              <a:rPr sz="1600" kern="0" spc="-3" dirty="0">
                <a:solidFill>
                  <a:srgbClr val="FFFFFF"/>
                </a:solidFill>
                <a:latin typeface="Arial"/>
                <a:cs typeface="Arial"/>
              </a:rPr>
              <a:t>CHALLENGES THERE </a:t>
            </a:r>
            <a:r>
              <a:rPr sz="1600" kern="0" dirty="0">
                <a:solidFill>
                  <a:srgbClr val="FFFFFF"/>
                </a:solidFill>
                <a:latin typeface="Arial"/>
                <a:cs typeface="Arial"/>
              </a:rPr>
              <a:t>ARE </a:t>
            </a:r>
            <a:r>
              <a:rPr sz="1600" kern="0" spc="-3" dirty="0">
                <a:solidFill>
                  <a:srgbClr val="FFFFFF"/>
                </a:solidFill>
                <a:latin typeface="Arial"/>
                <a:cs typeface="Arial"/>
              </a:rPr>
              <a:t>NOT MAGIC </a:t>
            </a:r>
            <a:r>
              <a:rPr sz="1600" kern="0" dirty="0">
                <a:solidFill>
                  <a:srgbClr val="FFFFFF"/>
                </a:solidFill>
                <a:latin typeface="Arial"/>
                <a:cs typeface="Arial"/>
              </a:rPr>
              <a:t> </a:t>
            </a:r>
            <a:r>
              <a:rPr sz="1600" kern="0" spc="-3" dirty="0">
                <a:solidFill>
                  <a:srgbClr val="FFFFFF"/>
                </a:solidFill>
                <a:latin typeface="Arial"/>
                <a:cs typeface="Arial"/>
              </a:rPr>
              <a:t>RECIPES</a:t>
            </a:r>
            <a:endParaRPr sz="1600" kern="0">
              <a:solidFill>
                <a:sysClr val="windowText" lastClr="000000"/>
              </a:solidFill>
              <a:latin typeface="Arial"/>
              <a:cs typeface="Arial"/>
            </a:endParaRPr>
          </a:p>
        </p:txBody>
      </p:sp>
      <p:sp>
        <p:nvSpPr>
          <p:cNvPr id="26" name="object 26"/>
          <p:cNvSpPr txBox="1"/>
          <p:nvPr/>
        </p:nvSpPr>
        <p:spPr>
          <a:xfrm>
            <a:off x="8788257" y="4122243"/>
            <a:ext cx="916940" cy="459464"/>
          </a:xfrm>
          <a:prstGeom prst="rect">
            <a:avLst/>
          </a:prstGeom>
        </p:spPr>
        <p:txBody>
          <a:bodyPr vert="horz" wrap="square" lIns="0" tIns="8043" rIns="0" bIns="0" rtlCol="0">
            <a:spAutoFit/>
          </a:bodyPr>
          <a:lstStyle/>
          <a:p>
            <a:pPr marL="8467" defTabSz="609630">
              <a:spcBef>
                <a:spcPts val="63"/>
              </a:spcBef>
            </a:pPr>
            <a:r>
              <a:rPr sz="2933" kern="0" spc="3" dirty="0">
                <a:solidFill>
                  <a:srgbClr val="3EA3F8"/>
                </a:solidFill>
                <a:latin typeface="Lucida Console"/>
                <a:cs typeface="Lucida Console"/>
              </a:rPr>
              <a:t>How?</a:t>
            </a:r>
            <a:endParaRPr sz="2933" kern="0">
              <a:solidFill>
                <a:sysClr val="windowText" lastClr="000000"/>
              </a:solidFill>
              <a:latin typeface="Lucida Console"/>
              <a:cs typeface="Lucida Console"/>
            </a:endParaRPr>
          </a:p>
        </p:txBody>
      </p:sp>
      <p:sp>
        <p:nvSpPr>
          <p:cNvPr id="27" name="object 27"/>
          <p:cNvSpPr txBox="1"/>
          <p:nvPr/>
        </p:nvSpPr>
        <p:spPr>
          <a:xfrm>
            <a:off x="8788258" y="4693564"/>
            <a:ext cx="3195743" cy="747213"/>
          </a:xfrm>
          <a:prstGeom prst="rect">
            <a:avLst/>
          </a:prstGeom>
        </p:spPr>
        <p:txBody>
          <a:bodyPr vert="horz" wrap="square" lIns="0" tIns="8467" rIns="0" bIns="0" rtlCol="0">
            <a:spAutoFit/>
          </a:bodyPr>
          <a:lstStyle/>
          <a:p>
            <a:pPr marL="8467" marR="3387" defTabSz="609630">
              <a:spcBef>
                <a:spcPts val="67"/>
              </a:spcBef>
            </a:pPr>
            <a:r>
              <a:rPr sz="1600" kern="0" spc="-17" dirty="0">
                <a:solidFill>
                  <a:srgbClr val="FFFFFF"/>
                </a:solidFill>
                <a:latin typeface="Arial"/>
                <a:cs typeface="Arial"/>
              </a:rPr>
              <a:t>CAPACITY</a:t>
            </a:r>
            <a:r>
              <a:rPr sz="1600" kern="0" spc="-40" dirty="0">
                <a:solidFill>
                  <a:srgbClr val="FFFFFF"/>
                </a:solidFill>
                <a:latin typeface="Arial"/>
                <a:cs typeface="Arial"/>
              </a:rPr>
              <a:t> </a:t>
            </a:r>
            <a:r>
              <a:rPr sz="1600" kern="0" spc="-3" dirty="0">
                <a:solidFill>
                  <a:srgbClr val="FFFFFF"/>
                </a:solidFill>
                <a:latin typeface="Arial"/>
                <a:cs typeface="Arial"/>
              </a:rPr>
              <a:t>BUILDING</a:t>
            </a:r>
            <a:r>
              <a:rPr sz="1600" kern="0" spc="-43" dirty="0">
                <a:solidFill>
                  <a:srgbClr val="FFFFFF"/>
                </a:solidFill>
                <a:latin typeface="Arial"/>
                <a:cs typeface="Arial"/>
              </a:rPr>
              <a:t> </a:t>
            </a:r>
            <a:r>
              <a:rPr sz="1600" kern="0" spc="-17" dirty="0">
                <a:solidFill>
                  <a:srgbClr val="FFFFFF"/>
                </a:solidFill>
                <a:latin typeface="Arial"/>
                <a:cs typeface="Arial"/>
              </a:rPr>
              <a:t>TO</a:t>
            </a:r>
            <a:r>
              <a:rPr sz="1600" kern="0" spc="-10" dirty="0">
                <a:solidFill>
                  <a:srgbClr val="FFFFFF"/>
                </a:solidFill>
                <a:latin typeface="Arial"/>
                <a:cs typeface="Arial"/>
              </a:rPr>
              <a:t> </a:t>
            </a:r>
            <a:r>
              <a:rPr sz="1600" kern="0" spc="-3" dirty="0">
                <a:solidFill>
                  <a:srgbClr val="FFFFFF"/>
                </a:solidFill>
                <a:latin typeface="Arial"/>
                <a:cs typeface="Arial"/>
              </a:rPr>
              <a:t>DESIGN </a:t>
            </a:r>
            <a:r>
              <a:rPr sz="1600" kern="0" spc="-437" dirty="0">
                <a:solidFill>
                  <a:srgbClr val="FFFFFF"/>
                </a:solidFill>
                <a:latin typeface="Arial"/>
                <a:cs typeface="Arial"/>
              </a:rPr>
              <a:t> </a:t>
            </a:r>
            <a:r>
              <a:rPr sz="1600" kern="0" spc="-23" dirty="0">
                <a:solidFill>
                  <a:srgbClr val="FFFFFF"/>
                </a:solidFill>
                <a:latin typeface="Arial"/>
                <a:cs typeface="Arial"/>
              </a:rPr>
              <a:t>IMPACT </a:t>
            </a:r>
            <a:r>
              <a:rPr sz="1600" kern="0" spc="-3" dirty="0">
                <a:solidFill>
                  <a:srgbClr val="FFFFFF"/>
                </a:solidFill>
                <a:latin typeface="Arial"/>
                <a:cs typeface="Arial"/>
              </a:rPr>
              <a:t>RESEARCH </a:t>
            </a:r>
            <a:r>
              <a:rPr sz="1600" kern="0" dirty="0">
                <a:solidFill>
                  <a:srgbClr val="FFFFFF"/>
                </a:solidFill>
                <a:latin typeface="Arial"/>
                <a:cs typeface="Arial"/>
              </a:rPr>
              <a:t> </a:t>
            </a:r>
            <a:r>
              <a:rPr sz="1600" kern="0" spc="-13" dirty="0">
                <a:solidFill>
                  <a:srgbClr val="FFFFFF"/>
                </a:solidFill>
                <a:latin typeface="Arial"/>
                <a:cs typeface="Arial"/>
              </a:rPr>
              <a:t>STRATEGIES</a:t>
            </a:r>
            <a:endParaRPr sz="1600" kern="0">
              <a:solidFill>
                <a:sysClr val="windowText" lastClr="000000"/>
              </a:solidFill>
              <a:latin typeface="Arial"/>
              <a:cs typeface="Arial"/>
            </a:endParaRPr>
          </a:p>
        </p:txBody>
      </p:sp>
      <p:sp>
        <p:nvSpPr>
          <p:cNvPr id="28" name="object 28"/>
          <p:cNvSpPr txBox="1"/>
          <p:nvPr/>
        </p:nvSpPr>
        <p:spPr>
          <a:xfrm>
            <a:off x="435329" y="3184896"/>
            <a:ext cx="916940" cy="459464"/>
          </a:xfrm>
          <a:prstGeom prst="rect">
            <a:avLst/>
          </a:prstGeom>
        </p:spPr>
        <p:txBody>
          <a:bodyPr vert="horz" wrap="square" lIns="0" tIns="8043" rIns="0" bIns="0" rtlCol="0">
            <a:spAutoFit/>
          </a:bodyPr>
          <a:lstStyle/>
          <a:p>
            <a:pPr marL="8467" defTabSz="609630">
              <a:spcBef>
                <a:spcPts val="63"/>
              </a:spcBef>
            </a:pPr>
            <a:r>
              <a:rPr sz="2933" kern="0" spc="3" dirty="0">
                <a:solidFill>
                  <a:srgbClr val="3EA3F8"/>
                </a:solidFill>
                <a:latin typeface="Lucida Console"/>
                <a:cs typeface="Lucida Console"/>
              </a:rPr>
              <a:t>Why?</a:t>
            </a:r>
            <a:endParaRPr sz="2933" kern="0">
              <a:solidFill>
                <a:sysClr val="windowText" lastClr="000000"/>
              </a:solidFill>
              <a:latin typeface="Lucida Console"/>
              <a:cs typeface="Lucida Console"/>
            </a:endParaRPr>
          </a:p>
        </p:txBody>
      </p:sp>
      <p:sp>
        <p:nvSpPr>
          <p:cNvPr id="29" name="object 29"/>
          <p:cNvSpPr txBox="1"/>
          <p:nvPr/>
        </p:nvSpPr>
        <p:spPr>
          <a:xfrm>
            <a:off x="339318" y="3877474"/>
            <a:ext cx="3434927" cy="1342248"/>
          </a:xfrm>
          <a:prstGeom prst="rect">
            <a:avLst/>
          </a:prstGeom>
        </p:spPr>
        <p:txBody>
          <a:bodyPr vert="horz" wrap="square" lIns="0" tIns="8467" rIns="0" bIns="0" rtlCol="0">
            <a:spAutoFit/>
          </a:bodyPr>
          <a:lstStyle/>
          <a:p>
            <a:pPr marL="8467" marR="430552" defTabSz="609630">
              <a:spcBef>
                <a:spcPts val="67"/>
              </a:spcBef>
            </a:pPr>
            <a:r>
              <a:rPr sz="1600" kern="0" spc="-13" dirty="0">
                <a:solidFill>
                  <a:srgbClr val="FFFFFF"/>
                </a:solidFill>
                <a:latin typeface="Arial"/>
                <a:cs typeface="Arial"/>
              </a:rPr>
              <a:t>IMPERATIVE </a:t>
            </a:r>
            <a:r>
              <a:rPr sz="1600" kern="0" spc="-3" dirty="0">
                <a:solidFill>
                  <a:srgbClr val="FFFFFF"/>
                </a:solidFill>
                <a:latin typeface="Arial"/>
                <a:cs typeface="Arial"/>
              </a:rPr>
              <a:t>NEED FOR </a:t>
            </a:r>
            <a:r>
              <a:rPr sz="1600" kern="0" dirty="0">
                <a:solidFill>
                  <a:srgbClr val="FFFFFF"/>
                </a:solidFill>
                <a:latin typeface="Arial"/>
                <a:cs typeface="Arial"/>
              </a:rPr>
              <a:t> </a:t>
            </a:r>
            <a:r>
              <a:rPr sz="1600" kern="0" spc="-13" dirty="0">
                <a:solidFill>
                  <a:srgbClr val="FFFFFF"/>
                </a:solidFill>
                <a:latin typeface="Arial"/>
                <a:cs typeface="Arial"/>
              </a:rPr>
              <a:t>DEMOCRATISING</a:t>
            </a:r>
            <a:r>
              <a:rPr sz="1600" kern="0" spc="-23" dirty="0">
                <a:solidFill>
                  <a:srgbClr val="FFFFFF"/>
                </a:solidFill>
                <a:latin typeface="Arial"/>
                <a:cs typeface="Arial"/>
              </a:rPr>
              <a:t> </a:t>
            </a:r>
            <a:r>
              <a:rPr sz="1600" kern="0" spc="-27" dirty="0">
                <a:solidFill>
                  <a:srgbClr val="FFFFFF"/>
                </a:solidFill>
                <a:latin typeface="Arial"/>
                <a:cs typeface="Arial"/>
              </a:rPr>
              <a:t>INNOVATION</a:t>
            </a:r>
            <a:endParaRPr sz="1600" kern="0">
              <a:solidFill>
                <a:sysClr val="windowText" lastClr="000000"/>
              </a:solidFill>
              <a:latin typeface="Arial"/>
              <a:cs typeface="Arial"/>
            </a:endParaRPr>
          </a:p>
          <a:p>
            <a:pPr marL="8467" defTabSz="609630">
              <a:spcBef>
                <a:spcPts val="383"/>
              </a:spcBef>
            </a:pPr>
            <a:r>
              <a:rPr sz="1600" kern="0" dirty="0">
                <a:solidFill>
                  <a:srgbClr val="FFFFFF"/>
                </a:solidFill>
                <a:latin typeface="Arial"/>
                <a:cs typeface="Arial"/>
              </a:rPr>
              <a:t>&amp;</a:t>
            </a:r>
            <a:endParaRPr sz="1600" kern="0">
              <a:solidFill>
                <a:sysClr val="windowText" lastClr="000000"/>
              </a:solidFill>
              <a:latin typeface="Arial"/>
              <a:cs typeface="Arial"/>
            </a:endParaRPr>
          </a:p>
          <a:p>
            <a:pPr marL="8467" marR="3387" defTabSz="609630">
              <a:spcBef>
                <a:spcPts val="383"/>
              </a:spcBef>
            </a:pPr>
            <a:r>
              <a:rPr sz="1600" kern="0" spc="-3" dirty="0">
                <a:solidFill>
                  <a:srgbClr val="FFFFFF"/>
                </a:solidFill>
                <a:latin typeface="Arial"/>
                <a:cs typeface="Arial"/>
              </a:rPr>
              <a:t>BRIDGING</a:t>
            </a:r>
            <a:r>
              <a:rPr sz="1600" kern="0" spc="-47" dirty="0">
                <a:solidFill>
                  <a:srgbClr val="FFFFFF"/>
                </a:solidFill>
                <a:latin typeface="Arial"/>
                <a:cs typeface="Arial"/>
              </a:rPr>
              <a:t> </a:t>
            </a:r>
            <a:r>
              <a:rPr sz="1600" kern="0" spc="-3" dirty="0">
                <a:solidFill>
                  <a:srgbClr val="FFFFFF"/>
                </a:solidFill>
                <a:latin typeface="Arial"/>
                <a:cs typeface="Arial"/>
              </a:rPr>
              <a:t>THE</a:t>
            </a:r>
            <a:r>
              <a:rPr sz="1600" kern="0" spc="-7" dirty="0">
                <a:solidFill>
                  <a:srgbClr val="FFFFFF"/>
                </a:solidFill>
                <a:latin typeface="Arial"/>
                <a:cs typeface="Arial"/>
              </a:rPr>
              <a:t> </a:t>
            </a:r>
            <a:r>
              <a:rPr sz="1600" kern="0" dirty="0">
                <a:solidFill>
                  <a:srgbClr val="FFFFFF"/>
                </a:solidFill>
                <a:latin typeface="Arial"/>
                <a:cs typeface="Arial"/>
              </a:rPr>
              <a:t>DEEP</a:t>
            </a:r>
            <a:r>
              <a:rPr sz="1600" kern="0" spc="-40" dirty="0">
                <a:solidFill>
                  <a:srgbClr val="FFFFFF"/>
                </a:solidFill>
                <a:latin typeface="Arial"/>
                <a:cs typeface="Arial"/>
              </a:rPr>
              <a:t> </a:t>
            </a:r>
            <a:r>
              <a:rPr sz="1600" kern="0" spc="-17" dirty="0">
                <a:solidFill>
                  <a:srgbClr val="FFFFFF"/>
                </a:solidFill>
                <a:latin typeface="Arial"/>
                <a:cs typeface="Arial"/>
              </a:rPr>
              <a:t>HORIZONTAL </a:t>
            </a:r>
            <a:r>
              <a:rPr sz="1600" kern="0" spc="-437" dirty="0">
                <a:solidFill>
                  <a:srgbClr val="FFFFFF"/>
                </a:solidFill>
                <a:latin typeface="Arial"/>
                <a:cs typeface="Arial"/>
              </a:rPr>
              <a:t> </a:t>
            </a:r>
            <a:r>
              <a:rPr sz="1600" kern="0" spc="-3" dirty="0">
                <a:solidFill>
                  <a:srgbClr val="FFFFFF"/>
                </a:solidFill>
                <a:latin typeface="Arial"/>
                <a:cs typeface="Arial"/>
              </a:rPr>
              <a:t>AND</a:t>
            </a:r>
            <a:r>
              <a:rPr sz="1600" kern="0" spc="-7" dirty="0">
                <a:solidFill>
                  <a:srgbClr val="FFFFFF"/>
                </a:solidFill>
                <a:latin typeface="Arial"/>
                <a:cs typeface="Arial"/>
              </a:rPr>
              <a:t> VERTICAL</a:t>
            </a:r>
            <a:r>
              <a:rPr sz="1600" kern="0" spc="-63" dirty="0">
                <a:solidFill>
                  <a:srgbClr val="FFFFFF"/>
                </a:solidFill>
                <a:latin typeface="Arial"/>
                <a:cs typeface="Arial"/>
              </a:rPr>
              <a:t> </a:t>
            </a:r>
            <a:r>
              <a:rPr sz="1600" kern="0" spc="-3" dirty="0">
                <a:solidFill>
                  <a:srgbClr val="FFFFFF"/>
                </a:solidFill>
                <a:latin typeface="Arial"/>
                <a:cs typeface="Arial"/>
              </a:rPr>
              <a:t>DIVIDES</a:t>
            </a:r>
            <a:endParaRPr sz="1600" kern="0">
              <a:solidFill>
                <a:sysClr val="windowText" lastClr="000000"/>
              </a:solidFill>
              <a:latin typeface="Arial"/>
              <a:cs typeface="Arial"/>
            </a:endParaRPr>
          </a:p>
        </p:txBody>
      </p:sp>
      <p:pic>
        <p:nvPicPr>
          <p:cNvPr id="30" name="object 30"/>
          <p:cNvPicPr/>
          <p:nvPr/>
        </p:nvPicPr>
        <p:blipFill>
          <a:blip r:embed="rId12" cstate="print"/>
          <a:stretch>
            <a:fillRect/>
          </a:stretch>
        </p:blipFill>
        <p:spPr>
          <a:xfrm>
            <a:off x="807554" y="315903"/>
            <a:ext cx="3428246" cy="429073"/>
          </a:xfrm>
          <a:prstGeom prst="rect">
            <a:avLst/>
          </a:prstGeom>
        </p:spPr>
      </p:pic>
      <p:sp>
        <p:nvSpPr>
          <p:cNvPr id="31" name="object 31"/>
          <p:cNvSpPr/>
          <p:nvPr/>
        </p:nvSpPr>
        <p:spPr>
          <a:xfrm>
            <a:off x="4395831" y="315910"/>
            <a:ext cx="535940" cy="338243"/>
          </a:xfrm>
          <a:custGeom>
            <a:avLst/>
            <a:gdLst/>
            <a:ahLst/>
            <a:cxnLst/>
            <a:rect l="l" t="t" r="r" b="b"/>
            <a:pathLst>
              <a:path w="803909" h="507365">
                <a:moveTo>
                  <a:pt x="373659" y="135610"/>
                </a:moveTo>
                <a:lnTo>
                  <a:pt x="312721" y="145489"/>
                </a:lnTo>
                <a:lnTo>
                  <a:pt x="261823" y="175132"/>
                </a:lnTo>
                <a:lnTo>
                  <a:pt x="220635" y="235486"/>
                </a:lnTo>
                <a:lnTo>
                  <a:pt x="210339" y="275270"/>
                </a:lnTo>
                <a:lnTo>
                  <a:pt x="206908" y="321462"/>
                </a:lnTo>
                <a:lnTo>
                  <a:pt x="209785" y="363867"/>
                </a:lnTo>
                <a:lnTo>
                  <a:pt x="218416" y="400996"/>
                </a:lnTo>
                <a:lnTo>
                  <a:pt x="252945" y="459422"/>
                </a:lnTo>
                <a:lnTo>
                  <a:pt x="306149" y="495341"/>
                </a:lnTo>
                <a:lnTo>
                  <a:pt x="373659" y="507314"/>
                </a:lnTo>
                <a:lnTo>
                  <a:pt x="396486" y="505954"/>
                </a:lnTo>
                <a:lnTo>
                  <a:pt x="439435" y="495071"/>
                </a:lnTo>
                <a:lnTo>
                  <a:pt x="478059" y="473561"/>
                </a:lnTo>
                <a:lnTo>
                  <a:pt x="495593" y="457746"/>
                </a:lnTo>
                <a:lnTo>
                  <a:pt x="373659" y="457746"/>
                </a:lnTo>
                <a:lnTo>
                  <a:pt x="351990" y="455612"/>
                </a:lnTo>
                <a:lnTo>
                  <a:pt x="314519" y="438629"/>
                </a:lnTo>
                <a:lnTo>
                  <a:pt x="285618" y="404622"/>
                </a:lnTo>
                <a:lnTo>
                  <a:pt x="270721" y="353473"/>
                </a:lnTo>
                <a:lnTo>
                  <a:pt x="268859" y="321462"/>
                </a:lnTo>
                <a:lnTo>
                  <a:pt x="270721" y="289460"/>
                </a:lnTo>
                <a:lnTo>
                  <a:pt x="285618" y="238393"/>
                </a:lnTo>
                <a:lnTo>
                  <a:pt x="314519" y="204534"/>
                </a:lnTo>
                <a:lnTo>
                  <a:pt x="352020" y="187623"/>
                </a:lnTo>
                <a:lnTo>
                  <a:pt x="373659" y="185508"/>
                </a:lnTo>
                <a:lnTo>
                  <a:pt x="494972" y="185508"/>
                </a:lnTo>
                <a:lnTo>
                  <a:pt x="493547" y="183667"/>
                </a:lnTo>
                <a:lnTo>
                  <a:pt x="468601" y="162640"/>
                </a:lnTo>
                <a:lnTo>
                  <a:pt x="440304" y="147623"/>
                </a:lnTo>
                <a:lnTo>
                  <a:pt x="408656" y="138613"/>
                </a:lnTo>
                <a:lnTo>
                  <a:pt x="373659" y="135610"/>
                </a:lnTo>
                <a:close/>
              </a:path>
              <a:path w="803909" h="507365">
                <a:moveTo>
                  <a:pt x="113182" y="190525"/>
                </a:moveTo>
                <a:lnTo>
                  <a:pt x="53238" y="190525"/>
                </a:lnTo>
                <a:lnTo>
                  <a:pt x="53238" y="499275"/>
                </a:lnTo>
                <a:lnTo>
                  <a:pt x="113182" y="499275"/>
                </a:lnTo>
                <a:lnTo>
                  <a:pt x="113182" y="190525"/>
                </a:lnTo>
                <a:close/>
              </a:path>
              <a:path w="803909" h="507365">
                <a:moveTo>
                  <a:pt x="494972" y="185508"/>
                </a:moveTo>
                <a:lnTo>
                  <a:pt x="373659" y="185508"/>
                </a:lnTo>
                <a:lnTo>
                  <a:pt x="395019" y="187632"/>
                </a:lnTo>
                <a:lnTo>
                  <a:pt x="414558" y="194005"/>
                </a:lnTo>
                <a:lnTo>
                  <a:pt x="448170" y="219494"/>
                </a:lnTo>
                <a:lnTo>
                  <a:pt x="470647" y="261478"/>
                </a:lnTo>
                <a:lnTo>
                  <a:pt x="477960" y="316445"/>
                </a:lnTo>
                <a:lnTo>
                  <a:pt x="478028" y="321462"/>
                </a:lnTo>
                <a:lnTo>
                  <a:pt x="476279" y="352210"/>
                </a:lnTo>
                <a:lnTo>
                  <a:pt x="461377" y="404278"/>
                </a:lnTo>
                <a:lnTo>
                  <a:pt x="432495" y="438538"/>
                </a:lnTo>
                <a:lnTo>
                  <a:pt x="395157" y="455612"/>
                </a:lnTo>
                <a:lnTo>
                  <a:pt x="373659" y="457746"/>
                </a:lnTo>
                <a:lnTo>
                  <a:pt x="495593" y="457746"/>
                </a:lnTo>
                <a:lnTo>
                  <a:pt x="519493" y="424433"/>
                </a:lnTo>
                <a:lnTo>
                  <a:pt x="534941" y="377764"/>
                </a:lnTo>
                <a:lnTo>
                  <a:pt x="540092" y="316445"/>
                </a:lnTo>
                <a:lnTo>
                  <a:pt x="537183" y="276371"/>
                </a:lnTo>
                <a:lnTo>
                  <a:pt x="528454" y="240884"/>
                </a:lnTo>
                <a:lnTo>
                  <a:pt x="513909" y="209982"/>
                </a:lnTo>
                <a:lnTo>
                  <a:pt x="494972" y="185508"/>
                </a:lnTo>
                <a:close/>
              </a:path>
              <a:path w="803909" h="507365">
                <a:moveTo>
                  <a:pt x="182499" y="143649"/>
                </a:moveTo>
                <a:lnTo>
                  <a:pt x="0" y="143649"/>
                </a:lnTo>
                <a:lnTo>
                  <a:pt x="0" y="190525"/>
                </a:lnTo>
                <a:lnTo>
                  <a:pt x="182499" y="190525"/>
                </a:lnTo>
                <a:lnTo>
                  <a:pt x="182499" y="143649"/>
                </a:lnTo>
                <a:close/>
              </a:path>
              <a:path w="803909" h="507365">
                <a:moveTo>
                  <a:pt x="151688" y="0"/>
                </a:moveTo>
                <a:lnTo>
                  <a:pt x="102309" y="8186"/>
                </a:lnTo>
                <a:lnTo>
                  <a:pt x="71613" y="31345"/>
                </a:lnTo>
                <a:lnTo>
                  <a:pt x="54829" y="74585"/>
                </a:lnTo>
                <a:lnTo>
                  <a:pt x="53238" y="105816"/>
                </a:lnTo>
                <a:lnTo>
                  <a:pt x="53238" y="143649"/>
                </a:lnTo>
                <a:lnTo>
                  <a:pt x="113182" y="143649"/>
                </a:lnTo>
                <a:lnTo>
                  <a:pt x="113182" y="110832"/>
                </a:lnTo>
                <a:lnTo>
                  <a:pt x="113894" y="96038"/>
                </a:lnTo>
                <a:lnTo>
                  <a:pt x="131260" y="61840"/>
                </a:lnTo>
                <a:lnTo>
                  <a:pt x="163410" y="55244"/>
                </a:lnTo>
                <a:lnTo>
                  <a:pt x="199484" y="55244"/>
                </a:lnTo>
                <a:lnTo>
                  <a:pt x="207949" y="6019"/>
                </a:lnTo>
                <a:lnTo>
                  <a:pt x="192876" y="3386"/>
                </a:lnTo>
                <a:lnTo>
                  <a:pt x="178476" y="1504"/>
                </a:lnTo>
                <a:lnTo>
                  <a:pt x="164747" y="376"/>
                </a:lnTo>
                <a:lnTo>
                  <a:pt x="151688" y="0"/>
                </a:lnTo>
                <a:close/>
              </a:path>
              <a:path w="803909" h="507365">
                <a:moveTo>
                  <a:pt x="199484" y="55244"/>
                </a:moveTo>
                <a:lnTo>
                  <a:pt x="163410" y="55244"/>
                </a:lnTo>
                <a:lnTo>
                  <a:pt x="171907" y="55454"/>
                </a:lnTo>
                <a:lnTo>
                  <a:pt x="180654" y="56083"/>
                </a:lnTo>
                <a:lnTo>
                  <a:pt x="189653" y="57130"/>
                </a:lnTo>
                <a:lnTo>
                  <a:pt x="198907" y="58597"/>
                </a:lnTo>
                <a:lnTo>
                  <a:pt x="199484" y="55244"/>
                </a:lnTo>
                <a:close/>
              </a:path>
              <a:path w="803909" h="507365">
                <a:moveTo>
                  <a:pt x="664679" y="143649"/>
                </a:moveTo>
                <a:lnTo>
                  <a:pt x="610425" y="143649"/>
                </a:lnTo>
                <a:lnTo>
                  <a:pt x="610425" y="499275"/>
                </a:lnTo>
                <a:lnTo>
                  <a:pt x="670712" y="499275"/>
                </a:lnTo>
                <a:lnTo>
                  <a:pt x="670712" y="313093"/>
                </a:lnTo>
                <a:lnTo>
                  <a:pt x="671339" y="294381"/>
                </a:lnTo>
                <a:lnTo>
                  <a:pt x="680758" y="242773"/>
                </a:lnTo>
                <a:lnTo>
                  <a:pt x="703186" y="209791"/>
                </a:lnTo>
                <a:lnTo>
                  <a:pt x="738682" y="197904"/>
                </a:lnTo>
                <a:lnTo>
                  <a:pt x="787736" y="197904"/>
                </a:lnTo>
                <a:lnTo>
                  <a:pt x="787863" y="197561"/>
                </a:lnTo>
                <a:lnTo>
                  <a:pt x="664679" y="197561"/>
                </a:lnTo>
                <a:lnTo>
                  <a:pt x="664679" y="143649"/>
                </a:lnTo>
                <a:close/>
              </a:path>
              <a:path w="803909" h="507365">
                <a:moveTo>
                  <a:pt x="787736" y="197904"/>
                </a:moveTo>
                <a:lnTo>
                  <a:pt x="738682" y="197904"/>
                </a:lnTo>
                <a:lnTo>
                  <a:pt x="749731" y="198718"/>
                </a:lnTo>
                <a:lnTo>
                  <a:pt x="760782" y="201164"/>
                </a:lnTo>
                <a:lnTo>
                  <a:pt x="771835" y="205244"/>
                </a:lnTo>
                <a:lnTo>
                  <a:pt x="782891" y="210959"/>
                </a:lnTo>
                <a:lnTo>
                  <a:pt x="787736" y="197904"/>
                </a:lnTo>
                <a:close/>
              </a:path>
              <a:path w="803909" h="507365">
                <a:moveTo>
                  <a:pt x="741692" y="135610"/>
                </a:moveTo>
                <a:lnTo>
                  <a:pt x="703021" y="147662"/>
                </a:lnTo>
                <a:lnTo>
                  <a:pt x="674862" y="180254"/>
                </a:lnTo>
                <a:lnTo>
                  <a:pt x="664679" y="197561"/>
                </a:lnTo>
                <a:lnTo>
                  <a:pt x="787863" y="197561"/>
                </a:lnTo>
                <a:lnTo>
                  <a:pt x="803643" y="155041"/>
                </a:lnTo>
                <a:lnTo>
                  <a:pt x="787969" y="146540"/>
                </a:lnTo>
                <a:lnTo>
                  <a:pt x="772420" y="140468"/>
                </a:lnTo>
                <a:lnTo>
                  <a:pt x="756994" y="136825"/>
                </a:lnTo>
                <a:lnTo>
                  <a:pt x="741692" y="135610"/>
                </a:lnTo>
                <a:close/>
              </a:path>
            </a:pathLst>
          </a:custGeom>
          <a:solidFill>
            <a:srgbClr val="FFFFFF">
              <a:alpha val="79998"/>
            </a:srgbClr>
          </a:solidFill>
        </p:spPr>
        <p:txBody>
          <a:bodyPr wrap="square" lIns="0" tIns="0" rIns="0" bIns="0" rtlCol="0"/>
          <a:lstStyle/>
          <a:p>
            <a:pPr defTabSz="609630"/>
            <a:endParaRPr sz="1200" kern="0">
              <a:solidFill>
                <a:sysClr val="windowText" lastClr="000000"/>
              </a:solidFill>
            </a:endParaRPr>
          </a:p>
        </p:txBody>
      </p:sp>
      <p:pic>
        <p:nvPicPr>
          <p:cNvPr id="32" name="object 32"/>
          <p:cNvPicPr/>
          <p:nvPr/>
        </p:nvPicPr>
        <p:blipFill>
          <a:blip r:embed="rId13" cstate="print"/>
          <a:stretch>
            <a:fillRect/>
          </a:stretch>
        </p:blipFill>
        <p:spPr>
          <a:xfrm>
            <a:off x="5066051" y="321486"/>
            <a:ext cx="6345225" cy="423494"/>
          </a:xfrm>
          <a:prstGeom prst="rect">
            <a:avLst/>
          </a:prstGeom>
        </p:spPr>
      </p:pic>
      <p:sp>
        <p:nvSpPr>
          <p:cNvPr id="33" name="object 33"/>
          <p:cNvSpPr/>
          <p:nvPr/>
        </p:nvSpPr>
        <p:spPr>
          <a:xfrm>
            <a:off x="5117967" y="864549"/>
            <a:ext cx="1974427" cy="429260"/>
          </a:xfrm>
          <a:custGeom>
            <a:avLst/>
            <a:gdLst/>
            <a:ahLst/>
            <a:cxnLst/>
            <a:rect l="l" t="t" r="r" b="b"/>
            <a:pathLst>
              <a:path w="2961640" h="643889">
                <a:moveTo>
                  <a:pt x="166763" y="135610"/>
                </a:moveTo>
                <a:lnTo>
                  <a:pt x="105814" y="145489"/>
                </a:lnTo>
                <a:lnTo>
                  <a:pt x="54914" y="175133"/>
                </a:lnTo>
                <a:lnTo>
                  <a:pt x="13727" y="235486"/>
                </a:lnTo>
                <a:lnTo>
                  <a:pt x="3431" y="275270"/>
                </a:lnTo>
                <a:lnTo>
                  <a:pt x="0" y="321462"/>
                </a:lnTo>
                <a:lnTo>
                  <a:pt x="2876" y="363867"/>
                </a:lnTo>
                <a:lnTo>
                  <a:pt x="11507" y="400996"/>
                </a:lnTo>
                <a:lnTo>
                  <a:pt x="46037" y="459422"/>
                </a:lnTo>
                <a:lnTo>
                  <a:pt x="99242" y="495341"/>
                </a:lnTo>
                <a:lnTo>
                  <a:pt x="166763" y="507314"/>
                </a:lnTo>
                <a:lnTo>
                  <a:pt x="189585" y="505954"/>
                </a:lnTo>
                <a:lnTo>
                  <a:pt x="232532" y="495071"/>
                </a:lnTo>
                <a:lnTo>
                  <a:pt x="271153" y="473561"/>
                </a:lnTo>
                <a:lnTo>
                  <a:pt x="288691" y="457746"/>
                </a:lnTo>
                <a:lnTo>
                  <a:pt x="166763" y="457746"/>
                </a:lnTo>
                <a:lnTo>
                  <a:pt x="145093" y="455612"/>
                </a:lnTo>
                <a:lnTo>
                  <a:pt x="107618" y="438629"/>
                </a:lnTo>
                <a:lnTo>
                  <a:pt x="78715" y="404622"/>
                </a:lnTo>
                <a:lnTo>
                  <a:pt x="63812" y="353473"/>
                </a:lnTo>
                <a:lnTo>
                  <a:pt x="61950" y="321462"/>
                </a:lnTo>
                <a:lnTo>
                  <a:pt x="63812" y="289460"/>
                </a:lnTo>
                <a:lnTo>
                  <a:pt x="78715" y="238393"/>
                </a:lnTo>
                <a:lnTo>
                  <a:pt x="107618" y="204534"/>
                </a:lnTo>
                <a:lnTo>
                  <a:pt x="145123" y="187623"/>
                </a:lnTo>
                <a:lnTo>
                  <a:pt x="166763" y="185508"/>
                </a:lnTo>
                <a:lnTo>
                  <a:pt x="288064" y="185508"/>
                </a:lnTo>
                <a:lnTo>
                  <a:pt x="286639" y="183667"/>
                </a:lnTo>
                <a:lnTo>
                  <a:pt x="261693" y="162640"/>
                </a:lnTo>
                <a:lnTo>
                  <a:pt x="233397" y="147623"/>
                </a:lnTo>
                <a:lnTo>
                  <a:pt x="201753" y="138613"/>
                </a:lnTo>
                <a:lnTo>
                  <a:pt x="166763" y="135610"/>
                </a:lnTo>
                <a:close/>
              </a:path>
              <a:path w="2961640" h="643889">
                <a:moveTo>
                  <a:pt x="288064" y="185508"/>
                </a:moveTo>
                <a:lnTo>
                  <a:pt x="166763" y="185508"/>
                </a:lnTo>
                <a:lnTo>
                  <a:pt x="188121" y="187632"/>
                </a:lnTo>
                <a:lnTo>
                  <a:pt x="207657" y="194005"/>
                </a:lnTo>
                <a:lnTo>
                  <a:pt x="241274" y="219494"/>
                </a:lnTo>
                <a:lnTo>
                  <a:pt x="263745" y="261478"/>
                </a:lnTo>
                <a:lnTo>
                  <a:pt x="271051" y="316433"/>
                </a:lnTo>
                <a:lnTo>
                  <a:pt x="271119" y="321462"/>
                </a:lnTo>
                <a:lnTo>
                  <a:pt x="269371" y="352210"/>
                </a:lnTo>
                <a:lnTo>
                  <a:pt x="254474" y="404278"/>
                </a:lnTo>
                <a:lnTo>
                  <a:pt x="225592" y="438538"/>
                </a:lnTo>
                <a:lnTo>
                  <a:pt x="188254" y="455612"/>
                </a:lnTo>
                <a:lnTo>
                  <a:pt x="166763" y="457746"/>
                </a:lnTo>
                <a:lnTo>
                  <a:pt x="288691" y="457746"/>
                </a:lnTo>
                <a:lnTo>
                  <a:pt x="312597" y="424434"/>
                </a:lnTo>
                <a:lnTo>
                  <a:pt x="328039" y="377758"/>
                </a:lnTo>
                <a:lnTo>
                  <a:pt x="333184" y="316433"/>
                </a:lnTo>
                <a:lnTo>
                  <a:pt x="330276" y="276366"/>
                </a:lnTo>
                <a:lnTo>
                  <a:pt x="321551" y="240882"/>
                </a:lnTo>
                <a:lnTo>
                  <a:pt x="307006" y="209982"/>
                </a:lnTo>
                <a:lnTo>
                  <a:pt x="288064" y="185508"/>
                </a:lnTo>
                <a:close/>
              </a:path>
              <a:path w="2961640" h="643889">
                <a:moveTo>
                  <a:pt x="478536" y="190525"/>
                </a:moveTo>
                <a:lnTo>
                  <a:pt x="418592" y="190525"/>
                </a:lnTo>
                <a:lnTo>
                  <a:pt x="418592" y="499275"/>
                </a:lnTo>
                <a:lnTo>
                  <a:pt x="478536" y="499275"/>
                </a:lnTo>
                <a:lnTo>
                  <a:pt x="478536" y="190525"/>
                </a:lnTo>
                <a:close/>
              </a:path>
              <a:path w="2961640" h="643889">
                <a:moveTo>
                  <a:pt x="547852" y="143649"/>
                </a:moveTo>
                <a:lnTo>
                  <a:pt x="365353" y="143649"/>
                </a:lnTo>
                <a:lnTo>
                  <a:pt x="365353" y="190525"/>
                </a:lnTo>
                <a:lnTo>
                  <a:pt x="547852" y="190525"/>
                </a:lnTo>
                <a:lnTo>
                  <a:pt x="547852" y="143649"/>
                </a:lnTo>
                <a:close/>
              </a:path>
              <a:path w="2961640" h="643889">
                <a:moveTo>
                  <a:pt x="517042" y="0"/>
                </a:moveTo>
                <a:lnTo>
                  <a:pt x="467663" y="8186"/>
                </a:lnTo>
                <a:lnTo>
                  <a:pt x="436972" y="31345"/>
                </a:lnTo>
                <a:lnTo>
                  <a:pt x="420182" y="74585"/>
                </a:lnTo>
                <a:lnTo>
                  <a:pt x="418592" y="105816"/>
                </a:lnTo>
                <a:lnTo>
                  <a:pt x="418592" y="143649"/>
                </a:lnTo>
                <a:lnTo>
                  <a:pt x="478536" y="143649"/>
                </a:lnTo>
                <a:lnTo>
                  <a:pt x="478536" y="110832"/>
                </a:lnTo>
                <a:lnTo>
                  <a:pt x="479247" y="96038"/>
                </a:lnTo>
                <a:lnTo>
                  <a:pt x="496621" y="61840"/>
                </a:lnTo>
                <a:lnTo>
                  <a:pt x="528764" y="55245"/>
                </a:lnTo>
                <a:lnTo>
                  <a:pt x="564837" y="55245"/>
                </a:lnTo>
                <a:lnTo>
                  <a:pt x="573303" y="6019"/>
                </a:lnTo>
                <a:lnTo>
                  <a:pt x="558235" y="3386"/>
                </a:lnTo>
                <a:lnTo>
                  <a:pt x="543834" y="1504"/>
                </a:lnTo>
                <a:lnTo>
                  <a:pt x="530103" y="376"/>
                </a:lnTo>
                <a:lnTo>
                  <a:pt x="517042" y="0"/>
                </a:lnTo>
                <a:close/>
              </a:path>
              <a:path w="2961640" h="643889">
                <a:moveTo>
                  <a:pt x="564837" y="55245"/>
                </a:moveTo>
                <a:lnTo>
                  <a:pt x="528764" y="55245"/>
                </a:lnTo>
                <a:lnTo>
                  <a:pt x="537262" y="55454"/>
                </a:lnTo>
                <a:lnTo>
                  <a:pt x="546012" y="56083"/>
                </a:lnTo>
                <a:lnTo>
                  <a:pt x="555012" y="57130"/>
                </a:lnTo>
                <a:lnTo>
                  <a:pt x="564261" y="58597"/>
                </a:lnTo>
                <a:lnTo>
                  <a:pt x="564837" y="55245"/>
                </a:lnTo>
                <a:close/>
              </a:path>
              <a:path w="2961640" h="643889">
                <a:moveTo>
                  <a:pt x="928090" y="135610"/>
                </a:moveTo>
                <a:lnTo>
                  <a:pt x="883932" y="141011"/>
                </a:lnTo>
                <a:lnTo>
                  <a:pt x="843203" y="157213"/>
                </a:lnTo>
                <a:lnTo>
                  <a:pt x="809170" y="184210"/>
                </a:lnTo>
                <a:lnTo>
                  <a:pt x="785101" y="222008"/>
                </a:lnTo>
                <a:lnTo>
                  <a:pt x="770785" y="268806"/>
                </a:lnTo>
                <a:lnTo>
                  <a:pt x="766013" y="322795"/>
                </a:lnTo>
                <a:lnTo>
                  <a:pt x="768787" y="364750"/>
                </a:lnTo>
                <a:lnTo>
                  <a:pt x="790975" y="433148"/>
                </a:lnTo>
                <a:lnTo>
                  <a:pt x="834361" y="480466"/>
                </a:lnTo>
                <a:lnTo>
                  <a:pt x="893049" y="504330"/>
                </a:lnTo>
                <a:lnTo>
                  <a:pt x="927760" y="507314"/>
                </a:lnTo>
                <a:lnTo>
                  <a:pt x="955749" y="505147"/>
                </a:lnTo>
                <a:lnTo>
                  <a:pt x="981460" y="498648"/>
                </a:lnTo>
                <a:lnTo>
                  <a:pt x="1004893" y="487817"/>
                </a:lnTo>
                <a:lnTo>
                  <a:pt x="1026045" y="472655"/>
                </a:lnTo>
                <a:lnTo>
                  <a:pt x="1040258" y="457746"/>
                </a:lnTo>
                <a:lnTo>
                  <a:pt x="927087" y="457746"/>
                </a:lnTo>
                <a:lnTo>
                  <a:pt x="906034" y="455717"/>
                </a:lnTo>
                <a:lnTo>
                  <a:pt x="870201" y="439481"/>
                </a:lnTo>
                <a:lnTo>
                  <a:pt x="843410" y="406582"/>
                </a:lnTo>
                <a:lnTo>
                  <a:pt x="829680" y="354509"/>
                </a:lnTo>
                <a:lnTo>
                  <a:pt x="827963" y="321132"/>
                </a:lnTo>
                <a:lnTo>
                  <a:pt x="829742" y="288178"/>
                </a:lnTo>
                <a:lnTo>
                  <a:pt x="843978" y="236519"/>
                </a:lnTo>
                <a:lnTo>
                  <a:pt x="871734" y="203534"/>
                </a:lnTo>
                <a:lnTo>
                  <a:pt x="908734" y="187217"/>
                </a:lnTo>
                <a:lnTo>
                  <a:pt x="930440" y="185178"/>
                </a:lnTo>
                <a:lnTo>
                  <a:pt x="1042473" y="185178"/>
                </a:lnTo>
                <a:lnTo>
                  <a:pt x="1039624" y="181099"/>
                </a:lnTo>
                <a:lnTo>
                  <a:pt x="1022858" y="164909"/>
                </a:lnTo>
                <a:lnTo>
                  <a:pt x="1003119" y="152091"/>
                </a:lnTo>
                <a:lnTo>
                  <a:pt x="980746" y="142935"/>
                </a:lnTo>
                <a:lnTo>
                  <a:pt x="955737" y="137441"/>
                </a:lnTo>
                <a:lnTo>
                  <a:pt x="928090" y="135610"/>
                </a:lnTo>
                <a:close/>
              </a:path>
              <a:path w="2961640" h="643889">
                <a:moveTo>
                  <a:pt x="1016495" y="369011"/>
                </a:moveTo>
                <a:lnTo>
                  <a:pt x="1005779" y="408358"/>
                </a:lnTo>
                <a:lnTo>
                  <a:pt x="973737" y="445508"/>
                </a:lnTo>
                <a:lnTo>
                  <a:pt x="927087" y="457746"/>
                </a:lnTo>
                <a:lnTo>
                  <a:pt x="1040258" y="457746"/>
                </a:lnTo>
                <a:lnTo>
                  <a:pt x="1044155" y="453658"/>
                </a:lnTo>
                <a:lnTo>
                  <a:pt x="1058478" y="431336"/>
                </a:lnTo>
                <a:lnTo>
                  <a:pt x="1069015" y="405690"/>
                </a:lnTo>
                <a:lnTo>
                  <a:pt x="1075766" y="376720"/>
                </a:lnTo>
                <a:lnTo>
                  <a:pt x="1016495" y="369011"/>
                </a:lnTo>
                <a:close/>
              </a:path>
              <a:path w="2961640" h="643889">
                <a:moveTo>
                  <a:pt x="1042473" y="185178"/>
                </a:moveTo>
                <a:lnTo>
                  <a:pt x="930440" y="185178"/>
                </a:lnTo>
                <a:lnTo>
                  <a:pt x="944953" y="186307"/>
                </a:lnTo>
                <a:lnTo>
                  <a:pt x="958357" y="189695"/>
                </a:lnTo>
                <a:lnTo>
                  <a:pt x="991662" y="213407"/>
                </a:lnTo>
                <a:lnTo>
                  <a:pt x="1011478" y="257175"/>
                </a:lnTo>
                <a:lnTo>
                  <a:pt x="1070076" y="248132"/>
                </a:lnTo>
                <a:lnTo>
                  <a:pt x="1063232" y="222713"/>
                </a:lnTo>
                <a:lnTo>
                  <a:pt x="1053082" y="200367"/>
                </a:lnTo>
                <a:lnTo>
                  <a:pt x="1042473" y="185178"/>
                </a:lnTo>
                <a:close/>
              </a:path>
              <a:path w="2961640" h="643889">
                <a:moveTo>
                  <a:pt x="1187615" y="8369"/>
                </a:moveTo>
                <a:lnTo>
                  <a:pt x="1127340" y="8369"/>
                </a:lnTo>
                <a:lnTo>
                  <a:pt x="1127340" y="499275"/>
                </a:lnTo>
                <a:lnTo>
                  <a:pt x="1187615" y="499275"/>
                </a:lnTo>
                <a:lnTo>
                  <a:pt x="1187615" y="304723"/>
                </a:lnTo>
                <a:lnTo>
                  <a:pt x="1188241" y="284920"/>
                </a:lnTo>
                <a:lnTo>
                  <a:pt x="1197660" y="239090"/>
                </a:lnTo>
                <a:lnTo>
                  <a:pt x="1231315" y="201409"/>
                </a:lnTo>
                <a:lnTo>
                  <a:pt x="1268515" y="188384"/>
                </a:lnTo>
                <a:lnTo>
                  <a:pt x="1281709" y="187515"/>
                </a:lnTo>
                <a:lnTo>
                  <a:pt x="1400659" y="187515"/>
                </a:lnTo>
                <a:lnTo>
                  <a:pt x="1398964" y="184505"/>
                </a:lnTo>
                <a:lnTo>
                  <a:pt x="1187615" y="184505"/>
                </a:lnTo>
                <a:lnTo>
                  <a:pt x="1187615" y="8369"/>
                </a:lnTo>
                <a:close/>
              </a:path>
              <a:path w="2961640" h="643889">
                <a:moveTo>
                  <a:pt x="1400659" y="187515"/>
                </a:moveTo>
                <a:lnTo>
                  <a:pt x="1281709" y="187515"/>
                </a:lnTo>
                <a:lnTo>
                  <a:pt x="1298609" y="188803"/>
                </a:lnTo>
                <a:lnTo>
                  <a:pt x="1313478" y="192666"/>
                </a:lnTo>
                <a:lnTo>
                  <a:pt x="1345699" y="219949"/>
                </a:lnTo>
                <a:lnTo>
                  <a:pt x="1356715" y="273913"/>
                </a:lnTo>
                <a:lnTo>
                  <a:pt x="1356715" y="499275"/>
                </a:lnTo>
                <a:lnTo>
                  <a:pt x="1416989" y="499275"/>
                </a:lnTo>
                <a:lnTo>
                  <a:pt x="1416989" y="273913"/>
                </a:lnTo>
                <a:lnTo>
                  <a:pt x="1416205" y="249343"/>
                </a:lnTo>
                <a:lnTo>
                  <a:pt x="1413842" y="227819"/>
                </a:lnTo>
                <a:lnTo>
                  <a:pt x="1409928" y="209491"/>
                </a:lnTo>
                <a:lnTo>
                  <a:pt x="1404429" y="194208"/>
                </a:lnTo>
                <a:lnTo>
                  <a:pt x="1400659" y="187515"/>
                </a:lnTo>
                <a:close/>
              </a:path>
              <a:path w="2961640" h="643889">
                <a:moveTo>
                  <a:pt x="1294091" y="135610"/>
                </a:moveTo>
                <a:lnTo>
                  <a:pt x="1263328" y="138665"/>
                </a:lnTo>
                <a:lnTo>
                  <a:pt x="1235329" y="147832"/>
                </a:lnTo>
                <a:lnTo>
                  <a:pt x="1210092" y="163112"/>
                </a:lnTo>
                <a:lnTo>
                  <a:pt x="1187615" y="184505"/>
                </a:lnTo>
                <a:lnTo>
                  <a:pt x="1398964" y="184505"/>
                </a:lnTo>
                <a:lnTo>
                  <a:pt x="1362748" y="151180"/>
                </a:lnTo>
                <a:lnTo>
                  <a:pt x="1313204" y="136584"/>
                </a:lnTo>
                <a:lnTo>
                  <a:pt x="1294091" y="135610"/>
                </a:lnTo>
                <a:close/>
              </a:path>
              <a:path w="2961640" h="643889">
                <a:moveTo>
                  <a:pt x="1783417" y="185508"/>
                </a:moveTo>
                <a:lnTo>
                  <a:pt x="1650745" y="185508"/>
                </a:lnTo>
                <a:lnTo>
                  <a:pt x="1672115" y="186785"/>
                </a:lnTo>
                <a:lnTo>
                  <a:pt x="1690677" y="190614"/>
                </a:lnTo>
                <a:lnTo>
                  <a:pt x="1726864" y="214826"/>
                </a:lnTo>
                <a:lnTo>
                  <a:pt x="1736470" y="257835"/>
                </a:lnTo>
                <a:lnTo>
                  <a:pt x="1736356" y="265315"/>
                </a:lnTo>
                <a:lnTo>
                  <a:pt x="1692019" y="284791"/>
                </a:lnTo>
                <a:lnTo>
                  <a:pt x="1611862" y="296535"/>
                </a:lnTo>
                <a:lnTo>
                  <a:pt x="1597337" y="298775"/>
                </a:lnTo>
                <a:lnTo>
                  <a:pt x="1552167" y="311667"/>
                </a:lnTo>
                <a:lnTo>
                  <a:pt x="1514287" y="338329"/>
                </a:lnTo>
                <a:lnTo>
                  <a:pt x="1491640" y="380525"/>
                </a:lnTo>
                <a:lnTo>
                  <a:pt x="1488668" y="405511"/>
                </a:lnTo>
                <a:lnTo>
                  <a:pt x="1490646" y="426820"/>
                </a:lnTo>
                <a:lnTo>
                  <a:pt x="1506376" y="463366"/>
                </a:lnTo>
                <a:lnTo>
                  <a:pt x="1537582" y="491203"/>
                </a:lnTo>
                <a:lnTo>
                  <a:pt x="1582616" y="505523"/>
                </a:lnTo>
                <a:lnTo>
                  <a:pt x="1610220" y="507314"/>
                </a:lnTo>
                <a:lnTo>
                  <a:pt x="1627689" y="506580"/>
                </a:lnTo>
                <a:lnTo>
                  <a:pt x="1676692" y="495592"/>
                </a:lnTo>
                <a:lnTo>
                  <a:pt x="1724569" y="468594"/>
                </a:lnTo>
                <a:lnTo>
                  <a:pt x="1735261" y="460095"/>
                </a:lnTo>
                <a:lnTo>
                  <a:pt x="1624622" y="460095"/>
                </a:lnTo>
                <a:lnTo>
                  <a:pt x="1608103" y="459090"/>
                </a:lnTo>
                <a:lnTo>
                  <a:pt x="1571218" y="444017"/>
                </a:lnTo>
                <a:lnTo>
                  <a:pt x="1552968" y="403834"/>
                </a:lnTo>
                <a:lnTo>
                  <a:pt x="1553490" y="396145"/>
                </a:lnTo>
                <a:lnTo>
                  <a:pt x="1577847" y="359351"/>
                </a:lnTo>
                <a:lnTo>
                  <a:pt x="1620461" y="346322"/>
                </a:lnTo>
                <a:lnTo>
                  <a:pt x="1668453" y="338621"/>
                </a:lnTo>
                <a:lnTo>
                  <a:pt x="1695116" y="333179"/>
                </a:lnTo>
                <a:lnTo>
                  <a:pt x="1717678" y="327235"/>
                </a:lnTo>
                <a:lnTo>
                  <a:pt x="1736140" y="320789"/>
                </a:lnTo>
                <a:lnTo>
                  <a:pt x="1797075" y="320789"/>
                </a:lnTo>
                <a:lnTo>
                  <a:pt x="1796953" y="257835"/>
                </a:lnTo>
                <a:lnTo>
                  <a:pt x="1794065" y="214299"/>
                </a:lnTo>
                <a:lnTo>
                  <a:pt x="1786702" y="191662"/>
                </a:lnTo>
                <a:lnTo>
                  <a:pt x="1783417" y="185508"/>
                </a:lnTo>
                <a:close/>
              </a:path>
              <a:path w="2961640" h="643889">
                <a:moveTo>
                  <a:pt x="1800804" y="455409"/>
                </a:moveTo>
                <a:lnTo>
                  <a:pt x="1741157" y="455409"/>
                </a:lnTo>
                <a:lnTo>
                  <a:pt x="1742924" y="467597"/>
                </a:lnTo>
                <a:lnTo>
                  <a:pt x="1745511" y="478932"/>
                </a:lnTo>
                <a:lnTo>
                  <a:pt x="1748942" y="489502"/>
                </a:lnTo>
                <a:lnTo>
                  <a:pt x="1753209" y="499275"/>
                </a:lnTo>
                <a:lnTo>
                  <a:pt x="1816163" y="499275"/>
                </a:lnTo>
                <a:lnTo>
                  <a:pt x="1810946" y="488947"/>
                </a:lnTo>
                <a:lnTo>
                  <a:pt x="1806668" y="478388"/>
                </a:lnTo>
                <a:lnTo>
                  <a:pt x="1803324" y="467567"/>
                </a:lnTo>
                <a:lnTo>
                  <a:pt x="1800936" y="456577"/>
                </a:lnTo>
                <a:lnTo>
                  <a:pt x="1800804" y="455409"/>
                </a:lnTo>
                <a:close/>
              </a:path>
              <a:path w="2961640" h="643889">
                <a:moveTo>
                  <a:pt x="1797075" y="320789"/>
                </a:moveTo>
                <a:lnTo>
                  <a:pt x="1736140" y="320789"/>
                </a:lnTo>
                <a:lnTo>
                  <a:pt x="1736029" y="346322"/>
                </a:lnTo>
                <a:lnTo>
                  <a:pt x="1735533" y="361599"/>
                </a:lnTo>
                <a:lnTo>
                  <a:pt x="1726425" y="403174"/>
                </a:lnTo>
                <a:lnTo>
                  <a:pt x="1699236" y="436540"/>
                </a:lnTo>
                <a:lnTo>
                  <a:pt x="1657521" y="456285"/>
                </a:lnTo>
                <a:lnTo>
                  <a:pt x="1624622" y="460095"/>
                </a:lnTo>
                <a:lnTo>
                  <a:pt x="1735261" y="460095"/>
                </a:lnTo>
                <a:lnTo>
                  <a:pt x="1741157" y="455409"/>
                </a:lnTo>
                <a:lnTo>
                  <a:pt x="1800804" y="455409"/>
                </a:lnTo>
                <a:lnTo>
                  <a:pt x="1799245" y="441582"/>
                </a:lnTo>
                <a:lnTo>
                  <a:pt x="1798039" y="418866"/>
                </a:lnTo>
                <a:lnTo>
                  <a:pt x="1797394" y="391741"/>
                </a:lnTo>
                <a:lnTo>
                  <a:pt x="1797274" y="381833"/>
                </a:lnTo>
                <a:lnTo>
                  <a:pt x="1797161" y="363862"/>
                </a:lnTo>
                <a:lnTo>
                  <a:pt x="1797075" y="320789"/>
                </a:lnTo>
                <a:close/>
              </a:path>
              <a:path w="2961640" h="643889">
                <a:moveTo>
                  <a:pt x="1659445" y="135610"/>
                </a:moveTo>
                <a:lnTo>
                  <a:pt x="1616335" y="138752"/>
                </a:lnTo>
                <a:lnTo>
                  <a:pt x="1578749" y="148170"/>
                </a:lnTo>
                <a:lnTo>
                  <a:pt x="1535740" y="173034"/>
                </a:lnTo>
                <a:lnTo>
                  <a:pt x="1509683" y="210915"/>
                </a:lnTo>
                <a:lnTo>
                  <a:pt x="1499057" y="245110"/>
                </a:lnTo>
                <a:lnTo>
                  <a:pt x="1557985" y="253149"/>
                </a:lnTo>
                <a:lnTo>
                  <a:pt x="1563502" y="235663"/>
                </a:lnTo>
                <a:lnTo>
                  <a:pt x="1570337" y="221043"/>
                </a:lnTo>
                <a:lnTo>
                  <a:pt x="1599480" y="193888"/>
                </a:lnTo>
                <a:lnTo>
                  <a:pt x="1650745" y="185508"/>
                </a:lnTo>
                <a:lnTo>
                  <a:pt x="1783417" y="185508"/>
                </a:lnTo>
                <a:lnTo>
                  <a:pt x="1781513" y="181942"/>
                </a:lnTo>
                <a:lnTo>
                  <a:pt x="1746748" y="152029"/>
                </a:lnTo>
                <a:lnTo>
                  <a:pt x="1700720" y="138288"/>
                </a:lnTo>
                <a:lnTo>
                  <a:pt x="1681150" y="136279"/>
                </a:lnTo>
                <a:lnTo>
                  <a:pt x="1659445" y="135610"/>
                </a:lnTo>
                <a:close/>
              </a:path>
              <a:path w="2961640" h="643889">
                <a:moveTo>
                  <a:pt x="1945106" y="143649"/>
                </a:moveTo>
                <a:lnTo>
                  <a:pt x="1890864" y="143649"/>
                </a:lnTo>
                <a:lnTo>
                  <a:pt x="1890864" y="499275"/>
                </a:lnTo>
                <a:lnTo>
                  <a:pt x="1951139" y="499275"/>
                </a:lnTo>
                <a:lnTo>
                  <a:pt x="1951139" y="305054"/>
                </a:lnTo>
                <a:lnTo>
                  <a:pt x="1952886" y="273640"/>
                </a:lnTo>
                <a:lnTo>
                  <a:pt x="1966864" y="227262"/>
                </a:lnTo>
                <a:lnTo>
                  <a:pt x="2009173" y="194208"/>
                </a:lnTo>
                <a:lnTo>
                  <a:pt x="1945106" y="194208"/>
                </a:lnTo>
                <a:lnTo>
                  <a:pt x="1945106" y="143649"/>
                </a:lnTo>
                <a:close/>
              </a:path>
              <a:path w="2961640" h="643889">
                <a:moveTo>
                  <a:pt x="2164211" y="187845"/>
                </a:moveTo>
                <a:lnTo>
                  <a:pt x="2045563" y="187845"/>
                </a:lnTo>
                <a:lnTo>
                  <a:pt x="2057234" y="188526"/>
                </a:lnTo>
                <a:lnTo>
                  <a:pt x="2068128" y="190568"/>
                </a:lnTo>
                <a:lnTo>
                  <a:pt x="2102789" y="211458"/>
                </a:lnTo>
                <a:lnTo>
                  <a:pt x="2117812" y="250761"/>
                </a:lnTo>
                <a:lnTo>
                  <a:pt x="2119566" y="499275"/>
                </a:lnTo>
                <a:lnTo>
                  <a:pt x="2179840" y="499275"/>
                </a:lnTo>
                <a:lnTo>
                  <a:pt x="2179766" y="273640"/>
                </a:lnTo>
                <a:lnTo>
                  <a:pt x="2177965" y="231950"/>
                </a:lnTo>
                <a:lnTo>
                  <a:pt x="2169131" y="197977"/>
                </a:lnTo>
                <a:lnTo>
                  <a:pt x="2164211" y="187845"/>
                </a:lnTo>
                <a:close/>
              </a:path>
              <a:path w="2961640" h="643889">
                <a:moveTo>
                  <a:pt x="2058289" y="135610"/>
                </a:moveTo>
                <a:lnTo>
                  <a:pt x="2023462" y="139272"/>
                </a:lnTo>
                <a:lnTo>
                  <a:pt x="1992991" y="150260"/>
                </a:lnTo>
                <a:lnTo>
                  <a:pt x="1966874" y="168571"/>
                </a:lnTo>
                <a:lnTo>
                  <a:pt x="1945106" y="194208"/>
                </a:lnTo>
                <a:lnTo>
                  <a:pt x="2009173" y="194208"/>
                </a:lnTo>
                <a:lnTo>
                  <a:pt x="2009694" y="193959"/>
                </a:lnTo>
                <a:lnTo>
                  <a:pt x="2026970" y="189374"/>
                </a:lnTo>
                <a:lnTo>
                  <a:pt x="2045563" y="187845"/>
                </a:lnTo>
                <a:lnTo>
                  <a:pt x="2164211" y="187845"/>
                </a:lnTo>
                <a:lnTo>
                  <a:pt x="2163938" y="187282"/>
                </a:lnTo>
                <a:lnTo>
                  <a:pt x="2130024" y="153391"/>
                </a:lnTo>
                <a:lnTo>
                  <a:pt x="2089142" y="138498"/>
                </a:lnTo>
                <a:lnTo>
                  <a:pt x="2074041" y="136332"/>
                </a:lnTo>
                <a:lnTo>
                  <a:pt x="2058289" y="135610"/>
                </a:lnTo>
                <a:close/>
              </a:path>
              <a:path w="2961640" h="643889">
                <a:moveTo>
                  <a:pt x="2261565" y="528739"/>
                </a:moveTo>
                <a:lnTo>
                  <a:pt x="2270358" y="579099"/>
                </a:lnTo>
                <a:lnTo>
                  <a:pt x="2299411" y="614972"/>
                </a:lnTo>
                <a:lnTo>
                  <a:pt x="2344704" y="636443"/>
                </a:lnTo>
                <a:lnTo>
                  <a:pt x="2402217" y="643597"/>
                </a:lnTo>
                <a:lnTo>
                  <a:pt x="2427946" y="642342"/>
                </a:lnTo>
                <a:lnTo>
                  <a:pt x="2473071" y="632298"/>
                </a:lnTo>
                <a:lnTo>
                  <a:pt x="2509558" y="612555"/>
                </a:lnTo>
                <a:lnTo>
                  <a:pt x="2529240" y="593712"/>
                </a:lnTo>
                <a:lnTo>
                  <a:pt x="2401874" y="593712"/>
                </a:lnTo>
                <a:lnTo>
                  <a:pt x="2383479" y="592664"/>
                </a:lnTo>
                <a:lnTo>
                  <a:pt x="2340597" y="576961"/>
                </a:lnTo>
                <a:lnTo>
                  <a:pt x="2320175" y="537451"/>
                </a:lnTo>
                <a:lnTo>
                  <a:pt x="2261565" y="528739"/>
                </a:lnTo>
                <a:close/>
              </a:path>
              <a:path w="2961640" h="643889">
                <a:moveTo>
                  <a:pt x="2562902" y="452729"/>
                </a:moveTo>
                <a:lnTo>
                  <a:pt x="2501671" y="452729"/>
                </a:lnTo>
                <a:lnTo>
                  <a:pt x="2501521" y="479666"/>
                </a:lnTo>
                <a:lnTo>
                  <a:pt x="2500745" y="501537"/>
                </a:lnTo>
                <a:lnTo>
                  <a:pt x="2492376" y="544315"/>
                </a:lnTo>
                <a:lnTo>
                  <a:pt x="2466505" y="576961"/>
                </a:lnTo>
                <a:lnTo>
                  <a:pt x="2421615" y="592664"/>
                </a:lnTo>
                <a:lnTo>
                  <a:pt x="2401874" y="593712"/>
                </a:lnTo>
                <a:lnTo>
                  <a:pt x="2529240" y="593712"/>
                </a:lnTo>
                <a:lnTo>
                  <a:pt x="2553433" y="548404"/>
                </a:lnTo>
                <a:lnTo>
                  <a:pt x="2561891" y="489550"/>
                </a:lnTo>
                <a:lnTo>
                  <a:pt x="2562902" y="452729"/>
                </a:lnTo>
                <a:close/>
              </a:path>
              <a:path w="2961640" h="643889">
                <a:moveTo>
                  <a:pt x="2403551" y="135610"/>
                </a:moveTo>
                <a:lnTo>
                  <a:pt x="2359394" y="141470"/>
                </a:lnTo>
                <a:lnTo>
                  <a:pt x="2321344" y="159054"/>
                </a:lnTo>
                <a:lnTo>
                  <a:pt x="2290492" y="187390"/>
                </a:lnTo>
                <a:lnTo>
                  <a:pt x="2267927" y="225526"/>
                </a:lnTo>
                <a:lnTo>
                  <a:pt x="2254119" y="270524"/>
                </a:lnTo>
                <a:lnTo>
                  <a:pt x="2249512" y="319455"/>
                </a:lnTo>
                <a:lnTo>
                  <a:pt x="2252024" y="355141"/>
                </a:lnTo>
                <a:lnTo>
                  <a:pt x="2272117" y="418596"/>
                </a:lnTo>
                <a:lnTo>
                  <a:pt x="2311863" y="469512"/>
                </a:lnTo>
                <a:lnTo>
                  <a:pt x="2368623" y="495967"/>
                </a:lnTo>
                <a:lnTo>
                  <a:pt x="2403221" y="499275"/>
                </a:lnTo>
                <a:lnTo>
                  <a:pt x="2431476" y="496365"/>
                </a:lnTo>
                <a:lnTo>
                  <a:pt x="2457303" y="487637"/>
                </a:lnTo>
                <a:lnTo>
                  <a:pt x="2480702" y="473091"/>
                </a:lnTo>
                <a:lnTo>
                  <a:pt x="2501671" y="452729"/>
                </a:lnTo>
                <a:lnTo>
                  <a:pt x="2562902" y="452729"/>
                </a:lnTo>
                <a:lnTo>
                  <a:pt x="2562948" y="449376"/>
                </a:lnTo>
                <a:lnTo>
                  <a:pt x="2408910" y="449376"/>
                </a:lnTo>
                <a:lnTo>
                  <a:pt x="2388862" y="447369"/>
                </a:lnTo>
                <a:lnTo>
                  <a:pt x="2354039" y="431299"/>
                </a:lnTo>
                <a:lnTo>
                  <a:pt x="2327102" y="398797"/>
                </a:lnTo>
                <a:lnTo>
                  <a:pt x="2313201" y="347729"/>
                </a:lnTo>
                <a:lnTo>
                  <a:pt x="2311463" y="315099"/>
                </a:lnTo>
                <a:lnTo>
                  <a:pt x="2313221" y="284931"/>
                </a:lnTo>
                <a:lnTo>
                  <a:pt x="2327285" y="236463"/>
                </a:lnTo>
                <a:lnTo>
                  <a:pt x="2354414" y="203875"/>
                </a:lnTo>
                <a:lnTo>
                  <a:pt x="2407907" y="185508"/>
                </a:lnTo>
                <a:lnTo>
                  <a:pt x="2506378" y="185508"/>
                </a:lnTo>
                <a:lnTo>
                  <a:pt x="2485550" y="164242"/>
                </a:lnTo>
                <a:lnTo>
                  <a:pt x="2460980" y="148336"/>
                </a:lnTo>
                <a:lnTo>
                  <a:pt x="2433648" y="138791"/>
                </a:lnTo>
                <a:lnTo>
                  <a:pt x="2403551" y="135610"/>
                </a:lnTo>
                <a:close/>
              </a:path>
              <a:path w="2961640" h="643889">
                <a:moveTo>
                  <a:pt x="2506378" y="185508"/>
                </a:moveTo>
                <a:lnTo>
                  <a:pt x="2407907" y="185508"/>
                </a:lnTo>
                <a:lnTo>
                  <a:pt x="2427587" y="187580"/>
                </a:lnTo>
                <a:lnTo>
                  <a:pt x="2445785" y="193795"/>
                </a:lnTo>
                <a:lnTo>
                  <a:pt x="2477719" y="218655"/>
                </a:lnTo>
                <a:lnTo>
                  <a:pt x="2499447" y="259846"/>
                </a:lnTo>
                <a:lnTo>
                  <a:pt x="2506687" y="317106"/>
                </a:lnTo>
                <a:lnTo>
                  <a:pt x="2504930" y="348991"/>
                </a:lnTo>
                <a:lnTo>
                  <a:pt x="2490866" y="399136"/>
                </a:lnTo>
                <a:lnTo>
                  <a:pt x="2463660" y="431390"/>
                </a:lnTo>
                <a:lnTo>
                  <a:pt x="2428836" y="447378"/>
                </a:lnTo>
                <a:lnTo>
                  <a:pt x="2408910" y="449376"/>
                </a:lnTo>
                <a:lnTo>
                  <a:pt x="2562948" y="449376"/>
                </a:lnTo>
                <a:lnTo>
                  <a:pt x="2562948" y="186512"/>
                </a:lnTo>
                <a:lnTo>
                  <a:pt x="2507361" y="186512"/>
                </a:lnTo>
                <a:lnTo>
                  <a:pt x="2506378" y="185508"/>
                </a:lnTo>
                <a:close/>
              </a:path>
              <a:path w="2961640" h="643889">
                <a:moveTo>
                  <a:pt x="2562948" y="143649"/>
                </a:moveTo>
                <a:lnTo>
                  <a:pt x="2507361" y="143649"/>
                </a:lnTo>
                <a:lnTo>
                  <a:pt x="2507361" y="186512"/>
                </a:lnTo>
                <a:lnTo>
                  <a:pt x="2562948" y="186512"/>
                </a:lnTo>
                <a:lnTo>
                  <a:pt x="2562948" y="143649"/>
                </a:lnTo>
                <a:close/>
              </a:path>
              <a:path w="2961640" h="643889">
                <a:moveTo>
                  <a:pt x="2799626" y="135610"/>
                </a:moveTo>
                <a:lnTo>
                  <a:pt x="2732819" y="148002"/>
                </a:lnTo>
                <a:lnTo>
                  <a:pt x="2679738" y="185178"/>
                </a:lnTo>
                <a:lnTo>
                  <a:pt x="2645082" y="244776"/>
                </a:lnTo>
                <a:lnTo>
                  <a:pt x="2636421" y="282112"/>
                </a:lnTo>
                <a:lnTo>
                  <a:pt x="2633535" y="324472"/>
                </a:lnTo>
                <a:lnTo>
                  <a:pt x="2636391" y="365422"/>
                </a:lnTo>
                <a:lnTo>
                  <a:pt x="2659242" y="432816"/>
                </a:lnTo>
                <a:lnTo>
                  <a:pt x="2704114" y="480284"/>
                </a:lnTo>
                <a:lnTo>
                  <a:pt x="2765978" y="504311"/>
                </a:lnTo>
                <a:lnTo>
                  <a:pt x="2802966" y="507314"/>
                </a:lnTo>
                <a:lnTo>
                  <a:pt x="2832560" y="505430"/>
                </a:lnTo>
                <a:lnTo>
                  <a:pt x="2883461" y="490362"/>
                </a:lnTo>
                <a:lnTo>
                  <a:pt x="2923124" y="460579"/>
                </a:lnTo>
                <a:lnTo>
                  <a:pt x="2925318" y="457746"/>
                </a:lnTo>
                <a:lnTo>
                  <a:pt x="2803309" y="457746"/>
                </a:lnTo>
                <a:lnTo>
                  <a:pt x="2781960" y="455800"/>
                </a:lnTo>
                <a:lnTo>
                  <a:pt x="2744789" y="440231"/>
                </a:lnTo>
                <a:lnTo>
                  <a:pt x="2715718" y="409322"/>
                </a:lnTo>
                <a:lnTo>
                  <a:pt x="2699145" y="364451"/>
                </a:lnTo>
                <a:lnTo>
                  <a:pt x="2695816" y="336867"/>
                </a:lnTo>
                <a:lnTo>
                  <a:pt x="2961030" y="336867"/>
                </a:lnTo>
                <a:lnTo>
                  <a:pt x="2961246" y="329717"/>
                </a:lnTo>
                <a:lnTo>
                  <a:pt x="2961360" y="320789"/>
                </a:lnTo>
                <a:lnTo>
                  <a:pt x="2959085" y="287312"/>
                </a:lnTo>
                <a:lnTo>
                  <a:pt x="2699169" y="287312"/>
                </a:lnTo>
                <a:lnTo>
                  <a:pt x="2702255" y="265206"/>
                </a:lnTo>
                <a:lnTo>
                  <a:pt x="2717908" y="228035"/>
                </a:lnTo>
                <a:lnTo>
                  <a:pt x="2745447" y="200807"/>
                </a:lnTo>
                <a:lnTo>
                  <a:pt x="2800286" y="185178"/>
                </a:lnTo>
                <a:lnTo>
                  <a:pt x="2916900" y="185178"/>
                </a:lnTo>
                <a:lnTo>
                  <a:pt x="2916148" y="184162"/>
                </a:lnTo>
                <a:lnTo>
                  <a:pt x="2891914" y="162924"/>
                </a:lnTo>
                <a:lnTo>
                  <a:pt x="2864416" y="147751"/>
                </a:lnTo>
                <a:lnTo>
                  <a:pt x="2833654" y="138646"/>
                </a:lnTo>
                <a:lnTo>
                  <a:pt x="2799626" y="135610"/>
                </a:lnTo>
                <a:close/>
              </a:path>
              <a:path w="2961640" h="643889">
                <a:moveTo>
                  <a:pt x="2897073" y="384746"/>
                </a:moveTo>
                <a:lnTo>
                  <a:pt x="2871011" y="430330"/>
                </a:lnTo>
                <a:lnTo>
                  <a:pt x="2834028" y="453393"/>
                </a:lnTo>
                <a:lnTo>
                  <a:pt x="2803309" y="457746"/>
                </a:lnTo>
                <a:lnTo>
                  <a:pt x="2925318" y="457746"/>
                </a:lnTo>
                <a:lnTo>
                  <a:pt x="2938338" y="440926"/>
                </a:lnTo>
                <a:lnTo>
                  <a:pt x="2950414" y="418217"/>
                </a:lnTo>
                <a:lnTo>
                  <a:pt x="2959354" y="392455"/>
                </a:lnTo>
                <a:lnTo>
                  <a:pt x="2897073" y="384746"/>
                </a:lnTo>
                <a:close/>
              </a:path>
              <a:path w="2961640" h="643889">
                <a:moveTo>
                  <a:pt x="2916900" y="185178"/>
                </a:moveTo>
                <a:lnTo>
                  <a:pt x="2800286" y="185178"/>
                </a:lnTo>
                <a:lnTo>
                  <a:pt x="2822163" y="187355"/>
                </a:lnTo>
                <a:lnTo>
                  <a:pt x="2841901" y="193884"/>
                </a:lnTo>
                <a:lnTo>
                  <a:pt x="2874962" y="220002"/>
                </a:lnTo>
                <a:lnTo>
                  <a:pt x="2894804" y="266273"/>
                </a:lnTo>
                <a:lnTo>
                  <a:pt x="2897733" y="287312"/>
                </a:lnTo>
                <a:lnTo>
                  <a:pt x="2959085" y="287312"/>
                </a:lnTo>
                <a:lnTo>
                  <a:pt x="2958536" y="279224"/>
                </a:lnTo>
                <a:lnTo>
                  <a:pt x="2950060" y="242598"/>
                </a:lnTo>
                <a:lnTo>
                  <a:pt x="2935932" y="210911"/>
                </a:lnTo>
                <a:lnTo>
                  <a:pt x="2916900" y="185178"/>
                </a:lnTo>
                <a:close/>
              </a:path>
            </a:pathLst>
          </a:custGeom>
          <a:solidFill>
            <a:srgbClr val="FFFFFF">
              <a:alpha val="79998"/>
            </a:srgbClr>
          </a:solidFill>
        </p:spPr>
        <p:txBody>
          <a:bodyPr wrap="square" lIns="0" tIns="0" rIns="0" bIns="0" rtlCol="0"/>
          <a:lstStyle/>
          <a:p>
            <a:pPr defTabSz="609630"/>
            <a:endParaRPr sz="1200" kern="0">
              <a:solidFill>
                <a:sysClr val="windowText" lastClr="000000"/>
              </a:solidFill>
            </a:endParaRPr>
          </a:p>
        </p:txBody>
      </p:sp>
      <p:sp>
        <p:nvSpPr>
          <p:cNvPr id="34" name="object 34"/>
          <p:cNvSpPr txBox="1"/>
          <p:nvPr/>
        </p:nvSpPr>
        <p:spPr>
          <a:xfrm>
            <a:off x="5184425" y="6408030"/>
            <a:ext cx="1934633" cy="336353"/>
          </a:xfrm>
          <a:prstGeom prst="rect">
            <a:avLst/>
          </a:prstGeom>
        </p:spPr>
        <p:txBody>
          <a:bodyPr vert="horz" wrap="square" lIns="0" tIns="8043" rIns="0" bIns="0" rtlCol="0">
            <a:spAutoFit/>
          </a:bodyPr>
          <a:lstStyle/>
          <a:p>
            <a:pPr marL="8467" defTabSz="609630">
              <a:spcBef>
                <a:spcPts val="63"/>
              </a:spcBef>
            </a:pPr>
            <a:r>
              <a:rPr sz="2133" kern="0" spc="-197" dirty="0">
                <a:solidFill>
                  <a:srgbClr val="FFFFFF"/>
                </a:solidFill>
                <a:latin typeface="Arial"/>
                <a:cs typeface="Arial"/>
                <a:hlinkClick r:id="rId14"/>
              </a:rPr>
              <a:t>tcarogon@gmail.es</a:t>
            </a:r>
            <a:endParaRPr sz="2133" kern="0">
              <a:solidFill>
                <a:sysClr val="windowText" lastClr="000000"/>
              </a:solidFill>
              <a:latin typeface="Arial"/>
              <a:cs typeface="Arial"/>
            </a:endParaRPr>
          </a:p>
        </p:txBody>
      </p:sp>
      <p:pic>
        <p:nvPicPr>
          <p:cNvPr id="35" name="object 35"/>
          <p:cNvPicPr/>
          <p:nvPr/>
        </p:nvPicPr>
        <p:blipFill>
          <a:blip r:embed="rId15" cstate="print"/>
          <a:stretch>
            <a:fillRect/>
          </a:stretch>
        </p:blipFill>
        <p:spPr>
          <a:xfrm>
            <a:off x="6479540" y="4141216"/>
            <a:ext cx="1537207" cy="1536691"/>
          </a:xfrm>
          <a:prstGeom prst="rect">
            <a:avLst/>
          </a:prstGeom>
        </p:spPr>
      </p:pic>
    </p:spTree>
    <p:extLst>
      <p:ext uri="{BB962C8B-B14F-4D97-AF65-F5344CB8AC3E}">
        <p14:creationId xmlns:p14="http://schemas.microsoft.com/office/powerpoint/2010/main" val="321712478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02392" y="37427"/>
            <a:ext cx="8306647" cy="295872"/>
          </a:xfrm>
          <a:prstGeom prst="rect">
            <a:avLst/>
          </a:prstGeom>
        </p:spPr>
        <p:txBody>
          <a:bodyPr vert="horz" wrap="square" lIns="0" tIns="8467" rIns="0" bIns="0" rtlCol="0">
            <a:spAutoFit/>
          </a:bodyPr>
          <a:lstStyle/>
          <a:p>
            <a:pPr marL="8467">
              <a:spcBef>
                <a:spcPts val="67"/>
              </a:spcBef>
            </a:pPr>
            <a:r>
              <a:rPr dirty="0"/>
              <a:t>CROSSING</a:t>
            </a:r>
            <a:r>
              <a:rPr spc="-23" dirty="0"/>
              <a:t> </a:t>
            </a:r>
            <a:r>
              <a:rPr spc="3" dirty="0"/>
              <a:t>THE</a:t>
            </a:r>
            <a:r>
              <a:rPr spc="-10" dirty="0"/>
              <a:t> </a:t>
            </a:r>
            <a:r>
              <a:rPr spc="3" dirty="0"/>
              <a:t>BRIDGE</a:t>
            </a:r>
            <a:r>
              <a:rPr spc="-23" dirty="0"/>
              <a:t> </a:t>
            </a:r>
            <a:r>
              <a:rPr spc="3" dirty="0"/>
              <a:t>FROM</a:t>
            </a:r>
            <a:r>
              <a:rPr spc="-13" dirty="0"/>
              <a:t> </a:t>
            </a:r>
            <a:r>
              <a:rPr dirty="0"/>
              <a:t>RESEARCH</a:t>
            </a:r>
            <a:r>
              <a:rPr spc="-13" dirty="0"/>
              <a:t> </a:t>
            </a:r>
            <a:r>
              <a:rPr spc="3" dirty="0"/>
              <a:t>AND</a:t>
            </a:r>
            <a:r>
              <a:rPr spc="-13" dirty="0"/>
              <a:t> </a:t>
            </a:r>
            <a:r>
              <a:rPr dirty="0"/>
              <a:t>INNOVATION</a:t>
            </a:r>
            <a:r>
              <a:rPr spc="-20" dirty="0"/>
              <a:t> </a:t>
            </a:r>
            <a:r>
              <a:rPr spc="3" dirty="0"/>
              <a:t>TO</a:t>
            </a:r>
            <a:r>
              <a:rPr spc="-7" dirty="0"/>
              <a:t> </a:t>
            </a:r>
            <a:r>
              <a:rPr dirty="0"/>
              <a:t>IMPACT</a:t>
            </a:r>
          </a:p>
        </p:txBody>
      </p:sp>
      <p:grpSp>
        <p:nvGrpSpPr>
          <p:cNvPr id="3" name="object 3"/>
          <p:cNvGrpSpPr/>
          <p:nvPr/>
        </p:nvGrpSpPr>
        <p:grpSpPr>
          <a:xfrm>
            <a:off x="1726988" y="404688"/>
            <a:ext cx="8855710" cy="6453717"/>
            <a:chOff x="2590482" y="607032"/>
            <a:chExt cx="13283565" cy="9680575"/>
          </a:xfrm>
        </p:grpSpPr>
        <p:sp>
          <p:nvSpPr>
            <p:cNvPr id="4" name="object 4"/>
            <p:cNvSpPr/>
            <p:nvPr/>
          </p:nvSpPr>
          <p:spPr>
            <a:xfrm>
              <a:off x="2590482" y="607032"/>
              <a:ext cx="13283565" cy="9680575"/>
            </a:xfrm>
            <a:custGeom>
              <a:avLst/>
              <a:gdLst/>
              <a:ahLst/>
              <a:cxnLst/>
              <a:rect l="l" t="t" r="r" b="b"/>
              <a:pathLst>
                <a:path w="13283565" h="9680575">
                  <a:moveTo>
                    <a:pt x="0" y="9680002"/>
                  </a:moveTo>
                  <a:lnTo>
                    <a:pt x="13283179" y="9680002"/>
                  </a:lnTo>
                  <a:lnTo>
                    <a:pt x="13283179" y="0"/>
                  </a:lnTo>
                  <a:lnTo>
                    <a:pt x="0" y="0"/>
                  </a:lnTo>
                  <a:lnTo>
                    <a:pt x="0" y="9680002"/>
                  </a:lnTo>
                  <a:close/>
                </a:path>
              </a:pathLst>
            </a:custGeom>
            <a:solidFill>
              <a:srgbClr val="FEFEFE"/>
            </a:solidFill>
          </p:spPr>
          <p:txBody>
            <a:bodyPr wrap="square" lIns="0" tIns="0" rIns="0" bIns="0" rtlCol="0"/>
            <a:lstStyle/>
            <a:p>
              <a:pPr defTabSz="609630"/>
              <a:endParaRPr sz="1200" kern="0">
                <a:solidFill>
                  <a:sysClr val="windowText" lastClr="000000"/>
                </a:solidFill>
              </a:endParaRPr>
            </a:p>
          </p:txBody>
        </p:sp>
        <p:sp>
          <p:nvSpPr>
            <p:cNvPr id="5" name="object 5"/>
            <p:cNvSpPr/>
            <p:nvPr/>
          </p:nvSpPr>
          <p:spPr>
            <a:xfrm>
              <a:off x="2596832" y="613384"/>
              <a:ext cx="13270865" cy="9667875"/>
            </a:xfrm>
            <a:custGeom>
              <a:avLst/>
              <a:gdLst/>
              <a:ahLst/>
              <a:cxnLst/>
              <a:rect l="l" t="t" r="r" b="b"/>
              <a:pathLst>
                <a:path w="13270865" h="9667875">
                  <a:moveTo>
                    <a:pt x="0" y="9667301"/>
                  </a:moveTo>
                  <a:lnTo>
                    <a:pt x="13270483" y="9667301"/>
                  </a:lnTo>
                  <a:lnTo>
                    <a:pt x="13270483" y="0"/>
                  </a:lnTo>
                  <a:lnTo>
                    <a:pt x="0" y="0"/>
                  </a:lnTo>
                  <a:lnTo>
                    <a:pt x="0" y="9667301"/>
                  </a:lnTo>
                  <a:close/>
                </a:path>
              </a:pathLst>
            </a:custGeom>
            <a:ln w="12700">
              <a:solidFill>
                <a:srgbClr val="000000"/>
              </a:solidFill>
            </a:ln>
          </p:spPr>
          <p:txBody>
            <a:bodyPr wrap="square" lIns="0" tIns="0" rIns="0" bIns="0" rtlCol="0"/>
            <a:lstStyle/>
            <a:p>
              <a:pPr defTabSz="609630"/>
              <a:endParaRPr sz="1200" kern="0">
                <a:solidFill>
                  <a:sysClr val="windowText" lastClr="000000"/>
                </a:solidFill>
              </a:endParaRPr>
            </a:p>
          </p:txBody>
        </p:sp>
        <p:pic>
          <p:nvPicPr>
            <p:cNvPr id="6" name="object 6"/>
            <p:cNvPicPr/>
            <p:nvPr/>
          </p:nvPicPr>
          <p:blipFill>
            <a:blip r:embed="rId2" cstate="print"/>
            <a:stretch>
              <a:fillRect/>
            </a:stretch>
          </p:blipFill>
          <p:spPr>
            <a:xfrm>
              <a:off x="2695258" y="9937773"/>
              <a:ext cx="247651" cy="247662"/>
            </a:xfrm>
            <a:prstGeom prst="rect">
              <a:avLst/>
            </a:prstGeom>
          </p:spPr>
        </p:pic>
        <p:sp>
          <p:nvSpPr>
            <p:cNvPr id="7" name="object 7"/>
            <p:cNvSpPr/>
            <p:nvPr/>
          </p:nvSpPr>
          <p:spPr>
            <a:xfrm>
              <a:off x="2695258" y="9937773"/>
              <a:ext cx="247650" cy="248285"/>
            </a:xfrm>
            <a:custGeom>
              <a:avLst/>
              <a:gdLst/>
              <a:ahLst/>
              <a:cxnLst/>
              <a:rect l="l" t="t" r="r" b="b"/>
              <a:pathLst>
                <a:path w="247650" h="248284">
                  <a:moveTo>
                    <a:pt x="47625" y="247662"/>
                  </a:moveTo>
                  <a:lnTo>
                    <a:pt x="29089" y="243914"/>
                  </a:lnTo>
                  <a:lnTo>
                    <a:pt x="13954" y="233708"/>
                  </a:lnTo>
                  <a:lnTo>
                    <a:pt x="3748" y="218573"/>
                  </a:lnTo>
                  <a:lnTo>
                    <a:pt x="0" y="200037"/>
                  </a:lnTo>
                  <a:lnTo>
                    <a:pt x="0" y="47624"/>
                  </a:lnTo>
                  <a:lnTo>
                    <a:pt x="3748" y="29089"/>
                  </a:lnTo>
                  <a:lnTo>
                    <a:pt x="13954" y="13954"/>
                  </a:lnTo>
                  <a:lnTo>
                    <a:pt x="29089" y="3748"/>
                  </a:lnTo>
                  <a:lnTo>
                    <a:pt x="47625" y="0"/>
                  </a:lnTo>
                  <a:lnTo>
                    <a:pt x="200025" y="0"/>
                  </a:lnTo>
                  <a:lnTo>
                    <a:pt x="218561" y="3748"/>
                  </a:lnTo>
                  <a:lnTo>
                    <a:pt x="233696" y="13954"/>
                  </a:lnTo>
                  <a:lnTo>
                    <a:pt x="243903" y="29089"/>
                  </a:lnTo>
                  <a:lnTo>
                    <a:pt x="247651" y="47624"/>
                  </a:lnTo>
                  <a:lnTo>
                    <a:pt x="247651" y="200037"/>
                  </a:lnTo>
                  <a:lnTo>
                    <a:pt x="243903" y="218573"/>
                  </a:lnTo>
                  <a:lnTo>
                    <a:pt x="233696" y="233708"/>
                  </a:lnTo>
                  <a:lnTo>
                    <a:pt x="218561" y="243914"/>
                  </a:lnTo>
                  <a:lnTo>
                    <a:pt x="200025" y="247662"/>
                  </a:lnTo>
                  <a:lnTo>
                    <a:pt x="47625" y="247662"/>
                  </a:lnTo>
                  <a:close/>
                </a:path>
              </a:pathLst>
            </a:custGeom>
            <a:ln w="6350">
              <a:solidFill>
                <a:srgbClr val="FFFFFF"/>
              </a:solidFill>
            </a:ln>
          </p:spPr>
          <p:txBody>
            <a:bodyPr wrap="square" lIns="0" tIns="0" rIns="0" bIns="0" rtlCol="0"/>
            <a:lstStyle/>
            <a:p>
              <a:pPr defTabSz="609630"/>
              <a:endParaRPr sz="1200" kern="0">
                <a:solidFill>
                  <a:sysClr val="windowText" lastClr="000000"/>
                </a:solidFill>
              </a:endParaRPr>
            </a:p>
          </p:txBody>
        </p:sp>
        <p:pic>
          <p:nvPicPr>
            <p:cNvPr id="8" name="object 8"/>
            <p:cNvPicPr/>
            <p:nvPr/>
          </p:nvPicPr>
          <p:blipFill>
            <a:blip r:embed="rId3" cstate="print"/>
            <a:stretch>
              <a:fillRect/>
            </a:stretch>
          </p:blipFill>
          <p:spPr>
            <a:xfrm>
              <a:off x="2715894" y="9958423"/>
              <a:ext cx="206375" cy="206374"/>
            </a:xfrm>
            <a:prstGeom prst="rect">
              <a:avLst/>
            </a:prstGeom>
          </p:spPr>
        </p:pic>
      </p:grpSp>
    </p:spTree>
    <p:extLst>
      <p:ext uri="{BB962C8B-B14F-4D97-AF65-F5344CB8AC3E}">
        <p14:creationId xmlns:p14="http://schemas.microsoft.com/office/powerpoint/2010/main" val="1768958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38503" y="214471"/>
            <a:ext cx="4050992" cy="1650281"/>
          </a:xfrm>
          <a:prstGeom prst="rect">
            <a:avLst/>
          </a:prstGeom>
        </p:spPr>
        <p:txBody>
          <a:bodyPr vert="horz" wrap="square" lIns="0" tIns="8467" rIns="0" bIns="0" rtlCol="0">
            <a:spAutoFit/>
          </a:bodyPr>
          <a:lstStyle/>
          <a:p>
            <a:pPr marL="3002430">
              <a:spcBef>
                <a:spcPts val="67"/>
              </a:spcBef>
            </a:pPr>
            <a:r>
              <a:rPr spc="3" dirty="0"/>
              <a:t>NO</a:t>
            </a:r>
            <a:r>
              <a:rPr spc="-33" dirty="0"/>
              <a:t> </a:t>
            </a:r>
            <a:r>
              <a:rPr spc="3" dirty="0"/>
              <a:t>MAGIC</a:t>
            </a:r>
            <a:r>
              <a:rPr spc="-37" dirty="0"/>
              <a:t> </a:t>
            </a:r>
            <a:r>
              <a:rPr dirty="0"/>
              <a:t>TRICKS</a:t>
            </a:r>
          </a:p>
        </p:txBody>
      </p:sp>
    </p:spTree>
    <p:extLst>
      <p:ext uri="{BB962C8B-B14F-4D97-AF65-F5344CB8AC3E}">
        <p14:creationId xmlns:p14="http://schemas.microsoft.com/office/powerpoint/2010/main" val="1652957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7621"/>
            <a:ext cx="12186411" cy="6850379"/>
          </a:xfrm>
          <a:prstGeom prst="rect">
            <a:avLst/>
          </a:prstGeom>
        </p:spPr>
      </p:pic>
      <p:sp>
        <p:nvSpPr>
          <p:cNvPr id="3" name="object 3"/>
          <p:cNvSpPr txBox="1"/>
          <p:nvPr/>
        </p:nvSpPr>
        <p:spPr>
          <a:xfrm>
            <a:off x="5184425" y="6408030"/>
            <a:ext cx="1106593" cy="336353"/>
          </a:xfrm>
          <a:prstGeom prst="rect">
            <a:avLst/>
          </a:prstGeom>
        </p:spPr>
        <p:txBody>
          <a:bodyPr vert="horz" wrap="square" lIns="0" tIns="8043" rIns="0" bIns="0" rtlCol="0">
            <a:spAutoFit/>
          </a:bodyPr>
          <a:lstStyle/>
          <a:p>
            <a:pPr marL="8467" defTabSz="609630">
              <a:spcBef>
                <a:spcPts val="63"/>
              </a:spcBef>
            </a:pPr>
            <a:r>
              <a:rPr sz="2133" kern="0" spc="-213" dirty="0">
                <a:solidFill>
                  <a:srgbClr val="FFFFFF"/>
                </a:solidFill>
                <a:latin typeface="Arial"/>
                <a:cs typeface="Arial"/>
              </a:rPr>
              <a:t>tcarogon@</a:t>
            </a:r>
            <a:endParaRPr sz="2133" kern="0">
              <a:solidFill>
                <a:sysClr val="windowText" lastClr="000000"/>
              </a:solidFill>
              <a:latin typeface="Arial"/>
              <a:cs typeface="Arial"/>
            </a:endParaRPr>
          </a:p>
        </p:txBody>
      </p:sp>
      <p:sp>
        <p:nvSpPr>
          <p:cNvPr id="4" name="object 4"/>
          <p:cNvSpPr/>
          <p:nvPr/>
        </p:nvSpPr>
        <p:spPr>
          <a:xfrm>
            <a:off x="361357" y="191108"/>
            <a:ext cx="1788160" cy="936837"/>
          </a:xfrm>
          <a:custGeom>
            <a:avLst/>
            <a:gdLst/>
            <a:ahLst/>
            <a:cxnLst/>
            <a:rect l="l" t="t" r="r" b="b"/>
            <a:pathLst>
              <a:path w="2682240" h="1405255">
                <a:moveTo>
                  <a:pt x="47387" y="650938"/>
                </a:moveTo>
                <a:lnTo>
                  <a:pt x="13029" y="667948"/>
                </a:lnTo>
                <a:lnTo>
                  <a:pt x="0" y="705150"/>
                </a:lnTo>
                <a:lnTo>
                  <a:pt x="1676" y="715121"/>
                </a:lnTo>
                <a:lnTo>
                  <a:pt x="157797" y="1300692"/>
                </a:lnTo>
                <a:lnTo>
                  <a:pt x="238011" y="1388983"/>
                </a:lnTo>
                <a:lnTo>
                  <a:pt x="280573" y="1404783"/>
                </a:lnTo>
                <a:lnTo>
                  <a:pt x="298132" y="1401911"/>
                </a:lnTo>
                <a:lnTo>
                  <a:pt x="383273" y="1379204"/>
                </a:lnTo>
                <a:lnTo>
                  <a:pt x="422060" y="1345305"/>
                </a:lnTo>
                <a:lnTo>
                  <a:pt x="425767" y="1325991"/>
                </a:lnTo>
                <a:lnTo>
                  <a:pt x="582680" y="1325991"/>
                </a:lnTo>
                <a:lnTo>
                  <a:pt x="595080" y="1321083"/>
                </a:lnTo>
                <a:lnTo>
                  <a:pt x="605241" y="1313408"/>
                </a:lnTo>
                <a:lnTo>
                  <a:pt x="612777" y="1303119"/>
                </a:lnTo>
                <a:lnTo>
                  <a:pt x="613885" y="1300210"/>
                </a:lnTo>
                <a:lnTo>
                  <a:pt x="291351" y="1300210"/>
                </a:lnTo>
                <a:lnTo>
                  <a:pt x="250901" y="1261703"/>
                </a:lnTo>
                <a:lnTo>
                  <a:pt x="98311" y="689365"/>
                </a:lnTo>
                <a:lnTo>
                  <a:pt x="74943" y="658314"/>
                </a:lnTo>
                <a:lnTo>
                  <a:pt x="56694" y="651402"/>
                </a:lnTo>
                <a:lnTo>
                  <a:pt x="47387" y="650938"/>
                </a:lnTo>
                <a:close/>
              </a:path>
              <a:path w="2682240" h="1405255">
                <a:moveTo>
                  <a:pt x="582680" y="1325991"/>
                </a:moveTo>
                <a:lnTo>
                  <a:pt x="425767" y="1325991"/>
                </a:lnTo>
                <a:lnTo>
                  <a:pt x="438307" y="1340973"/>
                </a:lnTo>
                <a:lnTo>
                  <a:pt x="453428" y="1350032"/>
                </a:lnTo>
                <a:lnTo>
                  <a:pt x="471130" y="1353165"/>
                </a:lnTo>
                <a:lnTo>
                  <a:pt x="491414" y="1350375"/>
                </a:lnTo>
                <a:lnTo>
                  <a:pt x="582295" y="1326143"/>
                </a:lnTo>
                <a:lnTo>
                  <a:pt x="582680" y="1325991"/>
                </a:lnTo>
                <a:close/>
              </a:path>
              <a:path w="2682240" h="1405255">
                <a:moveTo>
                  <a:pt x="310318" y="849420"/>
                </a:moveTo>
                <a:lnTo>
                  <a:pt x="275708" y="866196"/>
                </a:lnTo>
                <a:lnTo>
                  <a:pt x="263255" y="902401"/>
                </a:lnTo>
                <a:lnTo>
                  <a:pt x="264960" y="912326"/>
                </a:lnTo>
                <a:lnTo>
                  <a:pt x="350380" y="1232722"/>
                </a:lnTo>
                <a:lnTo>
                  <a:pt x="332778" y="1289161"/>
                </a:lnTo>
                <a:lnTo>
                  <a:pt x="291351" y="1300210"/>
                </a:lnTo>
                <a:lnTo>
                  <a:pt x="613885" y="1300210"/>
                </a:lnTo>
                <a:lnTo>
                  <a:pt x="617690" y="1290215"/>
                </a:lnTo>
                <a:lnTo>
                  <a:pt x="630050" y="1247759"/>
                </a:lnTo>
                <a:lnTo>
                  <a:pt x="488086" y="1247759"/>
                </a:lnTo>
                <a:lnTo>
                  <a:pt x="447319" y="1208109"/>
                </a:lnTo>
                <a:lnTo>
                  <a:pt x="361594" y="886558"/>
                </a:lnTo>
                <a:lnTo>
                  <a:pt x="338379" y="856091"/>
                </a:lnTo>
                <a:lnTo>
                  <a:pt x="319957" y="849679"/>
                </a:lnTo>
                <a:lnTo>
                  <a:pt x="310318" y="849420"/>
                </a:lnTo>
                <a:close/>
              </a:path>
              <a:path w="2682240" h="1405255">
                <a:moveTo>
                  <a:pt x="438799" y="546562"/>
                </a:moveTo>
                <a:lnTo>
                  <a:pt x="404181" y="563669"/>
                </a:lnTo>
                <a:lnTo>
                  <a:pt x="391147" y="600871"/>
                </a:lnTo>
                <a:lnTo>
                  <a:pt x="392824" y="610841"/>
                </a:lnTo>
                <a:lnTo>
                  <a:pt x="544804" y="1180880"/>
                </a:lnTo>
                <a:lnTo>
                  <a:pt x="528345" y="1237027"/>
                </a:lnTo>
                <a:lnTo>
                  <a:pt x="488086" y="1247759"/>
                </a:lnTo>
                <a:lnTo>
                  <a:pt x="630050" y="1247759"/>
                </a:lnTo>
                <a:lnTo>
                  <a:pt x="642772" y="1204058"/>
                </a:lnTo>
                <a:lnTo>
                  <a:pt x="645599" y="1193407"/>
                </a:lnTo>
                <a:lnTo>
                  <a:pt x="647201" y="1184238"/>
                </a:lnTo>
                <a:lnTo>
                  <a:pt x="647580" y="1176553"/>
                </a:lnTo>
                <a:lnTo>
                  <a:pt x="646735" y="1170352"/>
                </a:lnTo>
                <a:lnTo>
                  <a:pt x="490309" y="583625"/>
                </a:lnTo>
                <a:lnTo>
                  <a:pt x="466877" y="553513"/>
                </a:lnTo>
                <a:lnTo>
                  <a:pt x="448326" y="546912"/>
                </a:lnTo>
                <a:lnTo>
                  <a:pt x="438799" y="546562"/>
                </a:lnTo>
                <a:close/>
              </a:path>
              <a:path w="2682240" h="1405255">
                <a:moveTo>
                  <a:pt x="756596" y="461833"/>
                </a:moveTo>
                <a:lnTo>
                  <a:pt x="722257" y="478695"/>
                </a:lnTo>
                <a:lnTo>
                  <a:pt x="709826" y="514967"/>
                </a:lnTo>
                <a:lnTo>
                  <a:pt x="711467" y="524659"/>
                </a:lnTo>
                <a:lnTo>
                  <a:pt x="889508" y="1192488"/>
                </a:lnTo>
                <a:lnTo>
                  <a:pt x="913016" y="1222879"/>
                </a:lnTo>
                <a:lnTo>
                  <a:pt x="941023" y="1229564"/>
                </a:lnTo>
                <a:lnTo>
                  <a:pt x="950709" y="1227921"/>
                </a:lnTo>
                <a:lnTo>
                  <a:pt x="981684" y="1204261"/>
                </a:lnTo>
                <a:lnTo>
                  <a:pt x="988903" y="1176117"/>
                </a:lnTo>
                <a:lnTo>
                  <a:pt x="987298" y="1166415"/>
                </a:lnTo>
                <a:lnTo>
                  <a:pt x="910933" y="879954"/>
                </a:lnTo>
                <a:lnTo>
                  <a:pt x="1204290" y="801747"/>
                </a:lnTo>
                <a:lnTo>
                  <a:pt x="1307801" y="801747"/>
                </a:lnTo>
                <a:lnTo>
                  <a:pt x="1302969" y="783624"/>
                </a:lnTo>
                <a:lnTo>
                  <a:pt x="884009" y="783624"/>
                </a:lnTo>
                <a:lnTo>
                  <a:pt x="808101" y="498890"/>
                </a:lnTo>
                <a:lnTo>
                  <a:pt x="784669" y="468791"/>
                </a:lnTo>
                <a:lnTo>
                  <a:pt x="766123" y="462181"/>
                </a:lnTo>
                <a:lnTo>
                  <a:pt x="756596" y="461833"/>
                </a:lnTo>
                <a:close/>
              </a:path>
              <a:path w="2682240" h="1405255">
                <a:moveTo>
                  <a:pt x="1307801" y="801747"/>
                </a:moveTo>
                <a:lnTo>
                  <a:pt x="1204290" y="801747"/>
                </a:lnTo>
                <a:lnTo>
                  <a:pt x="1280668" y="1088209"/>
                </a:lnTo>
                <a:lnTo>
                  <a:pt x="1284109" y="1097667"/>
                </a:lnTo>
                <a:lnTo>
                  <a:pt x="1321944" y="1125183"/>
                </a:lnTo>
                <a:lnTo>
                  <a:pt x="1331711" y="1125408"/>
                </a:lnTo>
                <a:lnTo>
                  <a:pt x="1341869" y="1123642"/>
                </a:lnTo>
                <a:lnTo>
                  <a:pt x="1376093" y="1091063"/>
                </a:lnTo>
                <a:lnTo>
                  <a:pt x="1378907" y="1072142"/>
                </a:lnTo>
                <a:lnTo>
                  <a:pt x="1377302" y="1062440"/>
                </a:lnTo>
                <a:lnTo>
                  <a:pt x="1307801" y="801747"/>
                </a:lnTo>
                <a:close/>
              </a:path>
              <a:path w="2682240" h="1405255">
                <a:moveTo>
                  <a:pt x="1147982" y="357492"/>
                </a:moveTo>
                <a:lnTo>
                  <a:pt x="1113407" y="374410"/>
                </a:lnTo>
                <a:lnTo>
                  <a:pt x="1100978" y="410687"/>
                </a:lnTo>
                <a:lnTo>
                  <a:pt x="1102614" y="420379"/>
                </a:lnTo>
                <a:lnTo>
                  <a:pt x="1178534" y="705113"/>
                </a:lnTo>
                <a:lnTo>
                  <a:pt x="884009" y="783624"/>
                </a:lnTo>
                <a:lnTo>
                  <a:pt x="1302969" y="783624"/>
                </a:lnTo>
                <a:lnTo>
                  <a:pt x="1199566" y="395766"/>
                </a:lnTo>
                <a:lnTo>
                  <a:pt x="1176109" y="364436"/>
                </a:lnTo>
                <a:lnTo>
                  <a:pt x="1157632" y="357806"/>
                </a:lnTo>
                <a:lnTo>
                  <a:pt x="1147982" y="357492"/>
                </a:lnTo>
                <a:close/>
              </a:path>
              <a:path w="2682240" h="1405255">
                <a:moveTo>
                  <a:pt x="1471575" y="271247"/>
                </a:moveTo>
                <a:lnTo>
                  <a:pt x="1436957" y="288144"/>
                </a:lnTo>
                <a:lnTo>
                  <a:pt x="1424700" y="325071"/>
                </a:lnTo>
                <a:lnTo>
                  <a:pt x="1426477" y="335264"/>
                </a:lnTo>
                <a:lnTo>
                  <a:pt x="1453769" y="437651"/>
                </a:lnTo>
                <a:lnTo>
                  <a:pt x="1713801" y="631923"/>
                </a:lnTo>
                <a:lnTo>
                  <a:pt x="1798637" y="950109"/>
                </a:lnTo>
                <a:lnTo>
                  <a:pt x="1822145" y="980500"/>
                </a:lnTo>
                <a:lnTo>
                  <a:pt x="1850800" y="987013"/>
                </a:lnTo>
                <a:lnTo>
                  <a:pt x="1860994" y="985237"/>
                </a:lnTo>
                <a:lnTo>
                  <a:pt x="1895477" y="952974"/>
                </a:lnTo>
                <a:lnTo>
                  <a:pt x="1898101" y="933924"/>
                </a:lnTo>
                <a:lnTo>
                  <a:pt x="1896415" y="923985"/>
                </a:lnTo>
                <a:lnTo>
                  <a:pt x="1811490" y="605482"/>
                </a:lnTo>
                <a:lnTo>
                  <a:pt x="1846726" y="523643"/>
                </a:lnTo>
                <a:lnTo>
                  <a:pt x="1736699" y="523643"/>
                </a:lnTo>
                <a:lnTo>
                  <a:pt x="1542085" y="376043"/>
                </a:lnTo>
                <a:lnTo>
                  <a:pt x="1524343" y="309495"/>
                </a:lnTo>
                <a:lnTo>
                  <a:pt x="1520814" y="299958"/>
                </a:lnTo>
                <a:lnTo>
                  <a:pt x="1490941" y="273986"/>
                </a:lnTo>
                <a:lnTo>
                  <a:pt x="1481353" y="271603"/>
                </a:lnTo>
                <a:lnTo>
                  <a:pt x="1471575" y="271247"/>
                </a:lnTo>
                <a:close/>
              </a:path>
              <a:path w="2682240" h="1405255">
                <a:moveTo>
                  <a:pt x="1861053" y="167328"/>
                </a:moveTo>
                <a:lnTo>
                  <a:pt x="1821561" y="192630"/>
                </a:lnTo>
                <a:lnTo>
                  <a:pt x="1814755" y="221241"/>
                </a:lnTo>
                <a:lnTo>
                  <a:pt x="1816443" y="231187"/>
                </a:lnTo>
                <a:lnTo>
                  <a:pt x="1834350" y="298332"/>
                </a:lnTo>
                <a:lnTo>
                  <a:pt x="1736699" y="523643"/>
                </a:lnTo>
                <a:lnTo>
                  <a:pt x="1846726" y="523643"/>
                </a:lnTo>
                <a:lnTo>
                  <a:pt x="1940103" y="306765"/>
                </a:lnTo>
                <a:lnTo>
                  <a:pt x="1913115" y="205520"/>
                </a:lnTo>
                <a:lnTo>
                  <a:pt x="1888858" y="173491"/>
                </a:lnTo>
                <a:lnTo>
                  <a:pt x="1870410" y="167546"/>
                </a:lnTo>
                <a:lnTo>
                  <a:pt x="1861053" y="167328"/>
                </a:lnTo>
                <a:close/>
              </a:path>
              <a:path w="2682240" h="1405255">
                <a:moveTo>
                  <a:pt x="2662964" y="114487"/>
                </a:moveTo>
                <a:lnTo>
                  <a:pt x="2506472" y="114487"/>
                </a:lnTo>
                <a:lnTo>
                  <a:pt x="2566492" y="145475"/>
                </a:lnTo>
                <a:lnTo>
                  <a:pt x="2575865" y="180641"/>
                </a:lnTo>
                <a:lnTo>
                  <a:pt x="2363343" y="492744"/>
                </a:lnTo>
                <a:lnTo>
                  <a:pt x="2358773" y="501895"/>
                </a:lnTo>
                <a:lnTo>
                  <a:pt x="2356494" y="512129"/>
                </a:lnTo>
                <a:lnTo>
                  <a:pt x="2356506" y="523446"/>
                </a:lnTo>
                <a:lnTo>
                  <a:pt x="2380132" y="615794"/>
                </a:lnTo>
                <a:lnTo>
                  <a:pt x="2412373" y="650290"/>
                </a:lnTo>
                <a:lnTo>
                  <a:pt x="2431404" y="652918"/>
                </a:lnTo>
                <a:lnTo>
                  <a:pt x="2441334" y="651240"/>
                </a:lnTo>
                <a:lnTo>
                  <a:pt x="2471445" y="627834"/>
                </a:lnTo>
                <a:lnTo>
                  <a:pt x="2460879" y="530425"/>
                </a:lnTo>
                <a:lnTo>
                  <a:pt x="2675610" y="215058"/>
                </a:lnTo>
                <a:lnTo>
                  <a:pt x="2679754" y="207357"/>
                </a:lnTo>
                <a:lnTo>
                  <a:pt x="2681880" y="198731"/>
                </a:lnTo>
                <a:lnTo>
                  <a:pt x="2681988" y="189178"/>
                </a:lnTo>
                <a:lnTo>
                  <a:pt x="2680081" y="178698"/>
                </a:lnTo>
                <a:lnTo>
                  <a:pt x="2662964" y="114487"/>
                </a:lnTo>
                <a:close/>
              </a:path>
              <a:path w="2682240" h="1405255">
                <a:moveTo>
                  <a:pt x="2494842" y="0"/>
                </a:moveTo>
                <a:lnTo>
                  <a:pt x="2454452" y="15006"/>
                </a:lnTo>
                <a:lnTo>
                  <a:pt x="2218931" y="353183"/>
                </a:lnTo>
                <a:lnTo>
                  <a:pt x="2213199" y="369806"/>
                </a:lnTo>
                <a:lnTo>
                  <a:pt x="2213336" y="379856"/>
                </a:lnTo>
                <a:lnTo>
                  <a:pt x="2231422" y="417089"/>
                </a:lnTo>
                <a:lnTo>
                  <a:pt x="2267421" y="429283"/>
                </a:lnTo>
                <a:lnTo>
                  <a:pt x="2276386" y="427821"/>
                </a:lnTo>
                <a:lnTo>
                  <a:pt x="2308034" y="403310"/>
                </a:lnTo>
                <a:lnTo>
                  <a:pt x="2506472" y="114487"/>
                </a:lnTo>
                <a:lnTo>
                  <a:pt x="2662964" y="114487"/>
                </a:lnTo>
                <a:lnTo>
                  <a:pt x="2648244" y="75979"/>
                </a:lnTo>
                <a:lnTo>
                  <a:pt x="2509825" y="3667"/>
                </a:lnTo>
                <a:lnTo>
                  <a:pt x="2502569" y="1131"/>
                </a:lnTo>
                <a:lnTo>
                  <a:pt x="2494842" y="0"/>
                </a:lnTo>
                <a:close/>
              </a:path>
              <a:path w="2682240" h="1405255">
                <a:moveTo>
                  <a:pt x="2468362" y="718328"/>
                </a:moveTo>
                <a:lnTo>
                  <a:pt x="2433823" y="735389"/>
                </a:lnTo>
                <a:lnTo>
                  <a:pt x="2421585" y="772381"/>
                </a:lnTo>
                <a:lnTo>
                  <a:pt x="2423300" y="782342"/>
                </a:lnTo>
                <a:lnTo>
                  <a:pt x="2446515" y="812809"/>
                </a:lnTo>
                <a:lnTo>
                  <a:pt x="2474576" y="819480"/>
                </a:lnTo>
                <a:lnTo>
                  <a:pt x="2484501" y="817775"/>
                </a:lnTo>
                <a:lnTo>
                  <a:pt x="2514968" y="794559"/>
                </a:lnTo>
                <a:lnTo>
                  <a:pt x="2521637" y="766504"/>
                </a:lnTo>
                <a:lnTo>
                  <a:pt x="2519934" y="756586"/>
                </a:lnTo>
                <a:lnTo>
                  <a:pt x="2496566" y="725535"/>
                </a:lnTo>
                <a:lnTo>
                  <a:pt x="2468362" y="718328"/>
                </a:lnTo>
                <a:close/>
              </a:path>
            </a:pathLst>
          </a:custGeom>
          <a:solidFill>
            <a:srgbClr val="3D3D3D"/>
          </a:solidFill>
        </p:spPr>
        <p:txBody>
          <a:bodyPr wrap="square" lIns="0" tIns="0" rIns="0" bIns="0" rtlCol="0"/>
          <a:lstStyle/>
          <a:p>
            <a:pPr defTabSz="609630"/>
            <a:endParaRPr sz="1200" kern="0">
              <a:solidFill>
                <a:sysClr val="windowText" lastClr="000000"/>
              </a:solidFill>
            </a:endParaRPr>
          </a:p>
        </p:txBody>
      </p:sp>
    </p:spTree>
    <p:extLst>
      <p:ext uri="{BB962C8B-B14F-4D97-AF65-F5344CB8AC3E}">
        <p14:creationId xmlns:p14="http://schemas.microsoft.com/office/powerpoint/2010/main" val="41009147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24429" y="6414424"/>
            <a:ext cx="2575983" cy="336353"/>
          </a:xfrm>
          <a:prstGeom prst="rect">
            <a:avLst/>
          </a:prstGeom>
        </p:spPr>
        <p:txBody>
          <a:bodyPr vert="horz" wrap="square" lIns="0" tIns="8043" rIns="0" bIns="0" rtlCol="0">
            <a:spAutoFit/>
          </a:bodyPr>
          <a:lstStyle/>
          <a:p>
            <a:pPr marL="8467" defTabSz="609630">
              <a:spcBef>
                <a:spcPts val="63"/>
              </a:spcBef>
            </a:pPr>
            <a:r>
              <a:rPr sz="2133" kern="0" spc="-7" dirty="0">
                <a:solidFill>
                  <a:srgbClr val="FFFFFF"/>
                </a:solidFill>
                <a:latin typeface="Arial"/>
                <a:cs typeface="Arial"/>
                <a:hlinkClick r:id="rId2"/>
              </a:rPr>
              <a:t>tcarogon@gmail.com</a:t>
            </a:r>
            <a:endParaRPr sz="2133" kern="0">
              <a:solidFill>
                <a:sysClr val="windowText" lastClr="000000"/>
              </a:solidFill>
              <a:latin typeface="Arial"/>
              <a:cs typeface="Arial"/>
            </a:endParaRPr>
          </a:p>
        </p:txBody>
      </p:sp>
      <p:sp>
        <p:nvSpPr>
          <p:cNvPr id="3" name="object 3"/>
          <p:cNvSpPr/>
          <p:nvPr/>
        </p:nvSpPr>
        <p:spPr>
          <a:xfrm>
            <a:off x="10155647" y="1474834"/>
            <a:ext cx="217593" cy="170180"/>
          </a:xfrm>
          <a:custGeom>
            <a:avLst/>
            <a:gdLst/>
            <a:ahLst/>
            <a:cxnLst/>
            <a:rect l="l" t="t" r="r" b="b"/>
            <a:pathLst>
              <a:path w="326390" h="255269">
                <a:moveTo>
                  <a:pt x="14401" y="196037"/>
                </a:moveTo>
                <a:lnTo>
                  <a:pt x="10731" y="196608"/>
                </a:lnTo>
                <a:lnTo>
                  <a:pt x="3949" y="200748"/>
                </a:lnTo>
                <a:lnTo>
                  <a:pt x="1803" y="203708"/>
                </a:lnTo>
                <a:lnTo>
                  <a:pt x="0" y="211493"/>
                </a:lnTo>
                <a:lnTo>
                  <a:pt x="596" y="215226"/>
                </a:lnTo>
                <a:lnTo>
                  <a:pt x="4787" y="222262"/>
                </a:lnTo>
                <a:lnTo>
                  <a:pt x="7823" y="224472"/>
                </a:lnTo>
                <a:lnTo>
                  <a:pt x="130492" y="252869"/>
                </a:lnTo>
                <a:lnTo>
                  <a:pt x="134175" y="252260"/>
                </a:lnTo>
                <a:lnTo>
                  <a:pt x="140982" y="248018"/>
                </a:lnTo>
                <a:lnTo>
                  <a:pt x="143141" y="244970"/>
                </a:lnTo>
                <a:lnTo>
                  <a:pt x="148868" y="220230"/>
                </a:lnTo>
                <a:lnTo>
                  <a:pt x="118897" y="220230"/>
                </a:lnTo>
                <a:lnTo>
                  <a:pt x="90462" y="213639"/>
                </a:lnTo>
                <a:lnTo>
                  <a:pt x="91984" y="207060"/>
                </a:lnTo>
                <a:lnTo>
                  <a:pt x="62026" y="207060"/>
                </a:lnTo>
                <a:lnTo>
                  <a:pt x="14401" y="196037"/>
                </a:lnTo>
                <a:close/>
              </a:path>
              <a:path w="326390" h="255269">
                <a:moveTo>
                  <a:pt x="146176" y="149136"/>
                </a:moveTo>
                <a:lnTo>
                  <a:pt x="142493" y="149771"/>
                </a:lnTo>
                <a:lnTo>
                  <a:pt x="135661" y="154127"/>
                </a:lnTo>
                <a:lnTo>
                  <a:pt x="133502" y="157137"/>
                </a:lnTo>
                <a:lnTo>
                  <a:pt x="118897" y="220230"/>
                </a:lnTo>
                <a:lnTo>
                  <a:pt x="148868" y="220230"/>
                </a:lnTo>
                <a:lnTo>
                  <a:pt x="161975" y="163614"/>
                </a:lnTo>
                <a:lnTo>
                  <a:pt x="161366" y="159931"/>
                </a:lnTo>
                <a:lnTo>
                  <a:pt x="157111" y="153123"/>
                </a:lnTo>
                <a:lnTo>
                  <a:pt x="154076" y="150964"/>
                </a:lnTo>
                <a:lnTo>
                  <a:pt x="146176" y="149136"/>
                </a:lnTo>
                <a:close/>
              </a:path>
              <a:path w="326390" h="255269">
                <a:moveTo>
                  <a:pt x="60490" y="0"/>
                </a:moveTo>
                <a:lnTo>
                  <a:pt x="56807" y="596"/>
                </a:lnTo>
                <a:lnTo>
                  <a:pt x="49999" y="4851"/>
                </a:lnTo>
                <a:lnTo>
                  <a:pt x="47840" y="7886"/>
                </a:lnTo>
                <a:lnTo>
                  <a:pt x="46012" y="15786"/>
                </a:lnTo>
                <a:lnTo>
                  <a:pt x="46621" y="19469"/>
                </a:lnTo>
                <a:lnTo>
                  <a:pt x="50863" y="26276"/>
                </a:lnTo>
                <a:lnTo>
                  <a:pt x="53911" y="28435"/>
                </a:lnTo>
                <a:lnTo>
                  <a:pt x="100850" y="39306"/>
                </a:lnTo>
                <a:lnTo>
                  <a:pt x="62026" y="207060"/>
                </a:lnTo>
                <a:lnTo>
                  <a:pt x="91984" y="207060"/>
                </a:lnTo>
                <a:lnTo>
                  <a:pt x="135877" y="17449"/>
                </a:lnTo>
                <a:lnTo>
                  <a:pt x="60490" y="0"/>
                </a:lnTo>
                <a:close/>
              </a:path>
              <a:path w="326390" h="255269">
                <a:moveTo>
                  <a:pt x="281419" y="193636"/>
                </a:moveTo>
                <a:lnTo>
                  <a:pt x="277660" y="194221"/>
                </a:lnTo>
                <a:lnTo>
                  <a:pt x="270738" y="198437"/>
                </a:lnTo>
                <a:lnTo>
                  <a:pt x="268541" y="201472"/>
                </a:lnTo>
                <a:lnTo>
                  <a:pt x="261061" y="233807"/>
                </a:lnTo>
                <a:lnTo>
                  <a:pt x="261670" y="237451"/>
                </a:lnTo>
                <a:lnTo>
                  <a:pt x="265899" y="244373"/>
                </a:lnTo>
                <a:lnTo>
                  <a:pt x="268922" y="246570"/>
                </a:lnTo>
                <a:lnTo>
                  <a:pt x="305942" y="255130"/>
                </a:lnTo>
                <a:lnTo>
                  <a:pt x="309638" y="254469"/>
                </a:lnTo>
                <a:lnTo>
                  <a:pt x="316496" y="249999"/>
                </a:lnTo>
                <a:lnTo>
                  <a:pt x="318668" y="246900"/>
                </a:lnTo>
                <a:lnTo>
                  <a:pt x="326097" y="214795"/>
                </a:lnTo>
                <a:lnTo>
                  <a:pt x="325462" y="211112"/>
                </a:lnTo>
                <a:lnTo>
                  <a:pt x="321106" y="204279"/>
                </a:lnTo>
                <a:lnTo>
                  <a:pt x="318096" y="202120"/>
                </a:lnTo>
                <a:lnTo>
                  <a:pt x="281419" y="193636"/>
                </a:lnTo>
                <a:close/>
              </a:path>
            </a:pathLst>
          </a:custGeom>
          <a:solidFill>
            <a:srgbClr val="FFFFFF"/>
          </a:solidFill>
        </p:spPr>
        <p:txBody>
          <a:bodyPr wrap="square" lIns="0" tIns="0" rIns="0" bIns="0" rtlCol="0"/>
          <a:lstStyle/>
          <a:p>
            <a:pPr defTabSz="609630"/>
            <a:endParaRPr sz="1200" kern="0">
              <a:solidFill>
                <a:sysClr val="windowText" lastClr="000000"/>
              </a:solidFill>
            </a:endParaRPr>
          </a:p>
        </p:txBody>
      </p:sp>
      <p:pic>
        <p:nvPicPr>
          <p:cNvPr id="4" name="object 4"/>
          <p:cNvPicPr/>
          <p:nvPr/>
        </p:nvPicPr>
        <p:blipFill>
          <a:blip r:embed="rId3" cstate="print"/>
          <a:stretch>
            <a:fillRect/>
          </a:stretch>
        </p:blipFill>
        <p:spPr>
          <a:xfrm>
            <a:off x="10430690" y="1552151"/>
            <a:ext cx="1580755" cy="1519508"/>
          </a:xfrm>
          <a:prstGeom prst="rect">
            <a:avLst/>
          </a:prstGeom>
        </p:spPr>
      </p:pic>
      <p:sp>
        <p:nvSpPr>
          <p:cNvPr id="5" name="object 5"/>
          <p:cNvSpPr/>
          <p:nvPr/>
        </p:nvSpPr>
        <p:spPr>
          <a:xfrm>
            <a:off x="10317968" y="337007"/>
            <a:ext cx="1863937" cy="894080"/>
          </a:xfrm>
          <a:custGeom>
            <a:avLst/>
            <a:gdLst/>
            <a:ahLst/>
            <a:cxnLst/>
            <a:rect l="l" t="t" r="r" b="b"/>
            <a:pathLst>
              <a:path w="2795905" h="1341120">
                <a:moveTo>
                  <a:pt x="589077" y="445177"/>
                </a:moveTo>
                <a:lnTo>
                  <a:pt x="172635" y="445177"/>
                </a:lnTo>
                <a:lnTo>
                  <a:pt x="466907" y="519916"/>
                </a:lnTo>
                <a:lnTo>
                  <a:pt x="393920" y="807267"/>
                </a:lnTo>
                <a:lnTo>
                  <a:pt x="392318" y="817204"/>
                </a:lnTo>
                <a:lnTo>
                  <a:pt x="392637" y="826823"/>
                </a:lnTo>
                <a:lnTo>
                  <a:pt x="394881" y="836126"/>
                </a:lnTo>
                <a:lnTo>
                  <a:pt x="420350" y="864624"/>
                </a:lnTo>
                <a:lnTo>
                  <a:pt x="439559" y="869484"/>
                </a:lnTo>
                <a:lnTo>
                  <a:pt x="448955" y="868990"/>
                </a:lnTo>
                <a:lnTo>
                  <a:pt x="482523" y="849264"/>
                </a:lnTo>
                <a:lnTo>
                  <a:pt x="490859" y="831879"/>
                </a:lnTo>
                <a:lnTo>
                  <a:pt x="589077" y="445177"/>
                </a:lnTo>
                <a:close/>
              </a:path>
              <a:path w="2795905" h="1341120">
                <a:moveTo>
                  <a:pt x="222531" y="0"/>
                </a:moveTo>
                <a:lnTo>
                  <a:pt x="186388" y="13236"/>
                </a:lnTo>
                <a:lnTo>
                  <a:pt x="1566" y="707610"/>
                </a:lnTo>
                <a:lnTo>
                  <a:pt x="0" y="717556"/>
                </a:lnTo>
                <a:lnTo>
                  <a:pt x="426" y="727204"/>
                </a:lnTo>
                <a:lnTo>
                  <a:pt x="20300" y="760200"/>
                </a:lnTo>
                <a:lnTo>
                  <a:pt x="47705" y="769966"/>
                </a:lnTo>
                <a:lnTo>
                  <a:pt x="57460" y="769564"/>
                </a:lnTo>
                <a:lnTo>
                  <a:pt x="91325" y="749907"/>
                </a:lnTo>
                <a:lnTo>
                  <a:pt x="172635" y="445177"/>
                </a:lnTo>
                <a:lnTo>
                  <a:pt x="589077" y="445177"/>
                </a:lnTo>
                <a:lnTo>
                  <a:pt x="594715" y="422977"/>
                </a:lnTo>
                <a:lnTo>
                  <a:pt x="491519" y="422977"/>
                </a:lnTo>
                <a:lnTo>
                  <a:pt x="196105" y="347946"/>
                </a:lnTo>
                <a:lnTo>
                  <a:pt x="268634" y="62335"/>
                </a:lnTo>
                <a:lnTo>
                  <a:pt x="270144" y="52627"/>
                </a:lnTo>
                <a:lnTo>
                  <a:pt x="269684" y="43106"/>
                </a:lnTo>
                <a:lnTo>
                  <a:pt x="249886" y="9821"/>
                </a:lnTo>
                <a:lnTo>
                  <a:pt x="232477" y="1566"/>
                </a:lnTo>
                <a:lnTo>
                  <a:pt x="222531" y="0"/>
                </a:lnTo>
                <a:close/>
              </a:path>
              <a:path w="2795905" h="1341120">
                <a:moveTo>
                  <a:pt x="614890" y="99646"/>
                </a:moveTo>
                <a:lnTo>
                  <a:pt x="578742" y="112887"/>
                </a:lnTo>
                <a:lnTo>
                  <a:pt x="491519" y="422977"/>
                </a:lnTo>
                <a:lnTo>
                  <a:pt x="594715" y="422977"/>
                </a:lnTo>
                <a:lnTo>
                  <a:pt x="660709" y="163148"/>
                </a:lnTo>
                <a:lnTo>
                  <a:pt x="662356" y="152930"/>
                </a:lnTo>
                <a:lnTo>
                  <a:pt x="662039" y="143060"/>
                </a:lnTo>
                <a:lnTo>
                  <a:pt x="642606" y="109567"/>
                </a:lnTo>
                <a:lnTo>
                  <a:pt x="614890" y="99646"/>
                </a:lnTo>
                <a:close/>
              </a:path>
              <a:path w="2795905" h="1341120">
                <a:moveTo>
                  <a:pt x="1105022" y="227892"/>
                </a:moveTo>
                <a:lnTo>
                  <a:pt x="1038018" y="248652"/>
                </a:lnTo>
                <a:lnTo>
                  <a:pt x="1009247" y="274400"/>
                </a:lnTo>
                <a:lnTo>
                  <a:pt x="846687" y="464671"/>
                </a:lnTo>
                <a:lnTo>
                  <a:pt x="819133" y="506037"/>
                </a:lnTo>
                <a:lnTo>
                  <a:pt x="800866" y="555603"/>
                </a:lnTo>
                <a:lnTo>
                  <a:pt x="793447" y="606089"/>
                </a:lnTo>
                <a:lnTo>
                  <a:pt x="793410" y="611252"/>
                </a:lnTo>
                <a:lnTo>
                  <a:pt x="794074" y="632654"/>
                </a:lnTo>
                <a:lnTo>
                  <a:pt x="850548" y="899278"/>
                </a:lnTo>
                <a:lnTo>
                  <a:pt x="872347" y="947425"/>
                </a:lnTo>
                <a:lnTo>
                  <a:pt x="913067" y="985333"/>
                </a:lnTo>
                <a:lnTo>
                  <a:pt x="948491" y="999710"/>
                </a:lnTo>
                <a:lnTo>
                  <a:pt x="987341" y="1004850"/>
                </a:lnTo>
                <a:lnTo>
                  <a:pt x="1022528" y="999621"/>
                </a:lnTo>
                <a:lnTo>
                  <a:pt x="1054054" y="984019"/>
                </a:lnTo>
                <a:lnTo>
                  <a:pt x="1081917" y="958041"/>
                </a:lnTo>
                <a:lnTo>
                  <a:pt x="1128471" y="903787"/>
                </a:lnTo>
                <a:lnTo>
                  <a:pt x="982108" y="903787"/>
                </a:lnTo>
                <a:lnTo>
                  <a:pt x="973116" y="902771"/>
                </a:lnTo>
                <a:lnTo>
                  <a:pt x="897703" y="643462"/>
                </a:lnTo>
                <a:lnTo>
                  <a:pt x="894828" y="611252"/>
                </a:lnTo>
                <a:lnTo>
                  <a:pt x="896123" y="595267"/>
                </a:lnTo>
                <a:lnTo>
                  <a:pt x="910254" y="550525"/>
                </a:lnTo>
                <a:lnTo>
                  <a:pt x="1080609" y="344110"/>
                </a:lnTo>
                <a:lnTo>
                  <a:pt x="1108469" y="328737"/>
                </a:lnTo>
                <a:lnTo>
                  <a:pt x="1239123" y="328737"/>
                </a:lnTo>
                <a:lnTo>
                  <a:pt x="1228320" y="296985"/>
                </a:lnTo>
                <a:lnTo>
                  <a:pt x="1207988" y="268212"/>
                </a:lnTo>
                <a:lnTo>
                  <a:pt x="1179634" y="246845"/>
                </a:lnTo>
                <a:lnTo>
                  <a:pt x="1143258" y="232884"/>
                </a:lnTo>
                <a:lnTo>
                  <a:pt x="1105022" y="227892"/>
                </a:lnTo>
                <a:close/>
              </a:path>
              <a:path w="2795905" h="1341120">
                <a:moveTo>
                  <a:pt x="1239123" y="328737"/>
                </a:moveTo>
                <a:lnTo>
                  <a:pt x="1108469" y="328737"/>
                </a:lnTo>
                <a:lnTo>
                  <a:pt x="1118633" y="329823"/>
                </a:lnTo>
                <a:lnTo>
                  <a:pt x="1127979" y="333687"/>
                </a:lnTo>
                <a:lnTo>
                  <a:pt x="1193169" y="590135"/>
                </a:lnTo>
                <a:lnTo>
                  <a:pt x="1196592" y="622020"/>
                </a:lnTo>
                <a:lnTo>
                  <a:pt x="1195430" y="637925"/>
                </a:lnTo>
                <a:lnTo>
                  <a:pt x="1181096" y="683032"/>
                </a:lnTo>
                <a:lnTo>
                  <a:pt x="1006225" y="890909"/>
                </a:lnTo>
                <a:lnTo>
                  <a:pt x="982108" y="903787"/>
                </a:lnTo>
                <a:lnTo>
                  <a:pt x="1128471" y="903787"/>
                </a:lnTo>
                <a:lnTo>
                  <a:pt x="1243321" y="769941"/>
                </a:lnTo>
                <a:lnTo>
                  <a:pt x="1271998" y="727774"/>
                </a:lnTo>
                <a:lnTo>
                  <a:pt x="1290159" y="679873"/>
                </a:lnTo>
                <a:lnTo>
                  <a:pt x="1297244" y="628390"/>
                </a:lnTo>
                <a:lnTo>
                  <a:pt x="1296211" y="602985"/>
                </a:lnTo>
                <a:lnTo>
                  <a:pt x="1292127" y="577803"/>
                </a:lnTo>
                <a:lnTo>
                  <a:pt x="1240629" y="333163"/>
                </a:lnTo>
                <a:lnTo>
                  <a:pt x="1239123" y="328737"/>
                </a:lnTo>
                <a:close/>
              </a:path>
              <a:path w="2795905" h="1341120">
                <a:moveTo>
                  <a:pt x="1920158" y="1141670"/>
                </a:moveTo>
                <a:lnTo>
                  <a:pt x="1671895" y="1141670"/>
                </a:lnTo>
                <a:lnTo>
                  <a:pt x="1675543" y="1160868"/>
                </a:lnTo>
                <a:lnTo>
                  <a:pt x="1717323" y="1194972"/>
                </a:lnTo>
                <a:lnTo>
                  <a:pt x="1808497" y="1218124"/>
                </a:lnTo>
                <a:lnTo>
                  <a:pt x="1822124" y="1219936"/>
                </a:lnTo>
                <a:lnTo>
                  <a:pt x="1834736" y="1218189"/>
                </a:lnTo>
                <a:lnTo>
                  <a:pt x="1846332" y="1212883"/>
                </a:lnTo>
                <a:lnTo>
                  <a:pt x="1856909" y="1204015"/>
                </a:lnTo>
                <a:lnTo>
                  <a:pt x="1920158" y="1141670"/>
                </a:lnTo>
                <a:close/>
              </a:path>
              <a:path w="2795905" h="1341120">
                <a:moveTo>
                  <a:pt x="1651685" y="362990"/>
                </a:moveTo>
                <a:lnTo>
                  <a:pt x="1614637" y="376462"/>
                </a:lnTo>
                <a:lnTo>
                  <a:pt x="1450268" y="988953"/>
                </a:lnTo>
                <a:lnTo>
                  <a:pt x="1449146" y="996385"/>
                </a:lnTo>
                <a:lnTo>
                  <a:pt x="1449304" y="1004831"/>
                </a:lnTo>
                <a:lnTo>
                  <a:pt x="1477268" y="1105132"/>
                </a:lnTo>
                <a:lnTo>
                  <a:pt x="1506725" y="1139681"/>
                </a:lnTo>
                <a:lnTo>
                  <a:pt x="1608853" y="1167426"/>
                </a:lnTo>
                <a:lnTo>
                  <a:pt x="1627724" y="1169610"/>
                </a:lnTo>
                <a:lnTo>
                  <a:pt x="1644522" y="1166045"/>
                </a:lnTo>
                <a:lnTo>
                  <a:pt x="1659246" y="1156732"/>
                </a:lnTo>
                <a:lnTo>
                  <a:pt x="1671895" y="1141670"/>
                </a:lnTo>
                <a:lnTo>
                  <a:pt x="1920158" y="1141670"/>
                </a:lnTo>
                <a:lnTo>
                  <a:pt x="1940509" y="1114010"/>
                </a:lnTo>
                <a:lnTo>
                  <a:pt x="1804839" y="1114010"/>
                </a:lnTo>
                <a:lnTo>
                  <a:pt x="1764453" y="1103761"/>
                </a:lnTo>
                <a:lnTo>
                  <a:pt x="1752648" y="1064188"/>
                </a:lnTo>
                <a:lnTo>
                  <a:pt x="1608662" y="1064188"/>
                </a:lnTo>
                <a:lnTo>
                  <a:pt x="1567120" y="1053634"/>
                </a:lnTo>
                <a:lnTo>
                  <a:pt x="1550572" y="1000294"/>
                </a:lnTo>
                <a:lnTo>
                  <a:pt x="1696381" y="426190"/>
                </a:lnTo>
                <a:lnTo>
                  <a:pt x="1697974" y="416211"/>
                </a:lnTo>
                <a:lnTo>
                  <a:pt x="1685369" y="379379"/>
                </a:lnTo>
                <a:lnTo>
                  <a:pt x="1661672" y="364545"/>
                </a:lnTo>
                <a:lnTo>
                  <a:pt x="1651685" y="362990"/>
                </a:lnTo>
                <a:close/>
              </a:path>
              <a:path w="2795905" h="1341120">
                <a:moveTo>
                  <a:pt x="2044039" y="462644"/>
                </a:moveTo>
                <a:lnTo>
                  <a:pt x="2006991" y="476114"/>
                </a:lnTo>
                <a:lnTo>
                  <a:pt x="1846571" y="1073014"/>
                </a:lnTo>
                <a:lnTo>
                  <a:pt x="1804839" y="1114010"/>
                </a:lnTo>
                <a:lnTo>
                  <a:pt x="1940509" y="1114010"/>
                </a:lnTo>
                <a:lnTo>
                  <a:pt x="1940704" y="1113514"/>
                </a:lnTo>
                <a:lnTo>
                  <a:pt x="2090183" y="524984"/>
                </a:lnTo>
                <a:lnTo>
                  <a:pt x="2091692" y="515268"/>
                </a:lnTo>
                <a:lnTo>
                  <a:pt x="2091232" y="505745"/>
                </a:lnTo>
                <a:lnTo>
                  <a:pt x="2071429" y="472463"/>
                </a:lnTo>
                <a:lnTo>
                  <a:pt x="2054026" y="464202"/>
                </a:lnTo>
                <a:lnTo>
                  <a:pt x="2044039" y="462644"/>
                </a:lnTo>
                <a:close/>
              </a:path>
              <a:path w="2795905" h="1341120">
                <a:moveTo>
                  <a:pt x="1784013" y="664358"/>
                </a:moveTo>
                <a:lnTo>
                  <a:pt x="1747960" y="677236"/>
                </a:lnTo>
                <a:lnTo>
                  <a:pt x="1651550" y="1023484"/>
                </a:lnTo>
                <a:lnTo>
                  <a:pt x="1608662" y="1064188"/>
                </a:lnTo>
                <a:lnTo>
                  <a:pt x="1752648" y="1064188"/>
                </a:lnTo>
                <a:lnTo>
                  <a:pt x="1748197" y="1049265"/>
                </a:lnTo>
                <a:lnTo>
                  <a:pt x="1830112" y="726723"/>
                </a:lnTo>
                <a:lnTo>
                  <a:pt x="1831695" y="716780"/>
                </a:lnTo>
                <a:lnTo>
                  <a:pt x="1831322" y="707143"/>
                </a:lnTo>
                <a:lnTo>
                  <a:pt x="1828990" y="697816"/>
                </a:lnTo>
                <a:lnTo>
                  <a:pt x="1803449" y="669297"/>
                </a:lnTo>
                <a:lnTo>
                  <a:pt x="1793955" y="665941"/>
                </a:lnTo>
                <a:lnTo>
                  <a:pt x="1784013" y="664358"/>
                </a:lnTo>
                <a:close/>
              </a:path>
              <a:path w="2795905" h="1341120">
                <a:moveTo>
                  <a:pt x="2774720" y="735931"/>
                </a:moveTo>
                <a:lnTo>
                  <a:pt x="2652348" y="735931"/>
                </a:lnTo>
                <a:lnTo>
                  <a:pt x="2689635" y="792243"/>
                </a:lnTo>
                <a:lnTo>
                  <a:pt x="2680669" y="827523"/>
                </a:lnTo>
                <a:lnTo>
                  <a:pt x="2342963" y="996408"/>
                </a:lnTo>
                <a:lnTo>
                  <a:pt x="2317995" y="1031828"/>
                </a:lnTo>
                <a:lnTo>
                  <a:pt x="2297624" y="1112029"/>
                </a:lnTo>
                <a:lnTo>
                  <a:pt x="2296096" y="1121739"/>
                </a:lnTo>
                <a:lnTo>
                  <a:pt x="2296500" y="1131248"/>
                </a:lnTo>
                <a:lnTo>
                  <a:pt x="2316017" y="1164454"/>
                </a:lnTo>
                <a:lnTo>
                  <a:pt x="2343495" y="1174316"/>
                </a:lnTo>
                <a:lnTo>
                  <a:pt x="2353014" y="1173859"/>
                </a:lnTo>
                <a:lnTo>
                  <a:pt x="2386288" y="1154110"/>
                </a:lnTo>
                <a:lnTo>
                  <a:pt x="2409740" y="1076862"/>
                </a:lnTo>
                <a:lnTo>
                  <a:pt x="2750976" y="906200"/>
                </a:lnTo>
                <a:lnTo>
                  <a:pt x="2793750" y="793436"/>
                </a:lnTo>
                <a:lnTo>
                  <a:pt x="2795543" y="782009"/>
                </a:lnTo>
                <a:lnTo>
                  <a:pt x="2794902" y="771426"/>
                </a:lnTo>
                <a:lnTo>
                  <a:pt x="2791828" y="761688"/>
                </a:lnTo>
                <a:lnTo>
                  <a:pt x="2786320" y="752796"/>
                </a:lnTo>
                <a:lnTo>
                  <a:pt x="2774720" y="735931"/>
                </a:lnTo>
                <a:close/>
              </a:path>
              <a:path w="2795905" h="1341120">
                <a:moveTo>
                  <a:pt x="2664026" y="622136"/>
                </a:moveTo>
                <a:lnTo>
                  <a:pt x="2284912" y="804155"/>
                </a:lnTo>
                <a:lnTo>
                  <a:pt x="2261706" y="846246"/>
                </a:lnTo>
                <a:lnTo>
                  <a:pt x="2262118" y="856408"/>
                </a:lnTo>
                <a:lnTo>
                  <a:pt x="2282410" y="889504"/>
                </a:lnTo>
                <a:lnTo>
                  <a:pt x="2308086" y="898708"/>
                </a:lnTo>
                <a:lnTo>
                  <a:pt x="2317811" y="898176"/>
                </a:lnTo>
                <a:lnTo>
                  <a:pt x="2327870" y="895726"/>
                </a:lnTo>
                <a:lnTo>
                  <a:pt x="2338264" y="891353"/>
                </a:lnTo>
                <a:lnTo>
                  <a:pt x="2652348" y="735931"/>
                </a:lnTo>
                <a:lnTo>
                  <a:pt x="2774720" y="735931"/>
                </a:lnTo>
                <a:lnTo>
                  <a:pt x="2709295" y="640808"/>
                </a:lnTo>
                <a:lnTo>
                  <a:pt x="2672993" y="622157"/>
                </a:lnTo>
                <a:lnTo>
                  <a:pt x="2664026" y="622136"/>
                </a:lnTo>
                <a:close/>
              </a:path>
              <a:path w="2795905" h="1341120">
                <a:moveTo>
                  <a:pt x="2305237" y="1239627"/>
                </a:moveTo>
                <a:lnTo>
                  <a:pt x="2268975" y="1253299"/>
                </a:lnTo>
                <a:lnTo>
                  <a:pt x="2252531" y="1288429"/>
                </a:lnTo>
                <a:lnTo>
                  <a:pt x="2252906" y="1298063"/>
                </a:lnTo>
                <a:lnTo>
                  <a:pt x="2272489" y="1330983"/>
                </a:lnTo>
                <a:lnTo>
                  <a:pt x="2300215" y="1340853"/>
                </a:lnTo>
                <a:lnTo>
                  <a:pt x="2309851" y="1340478"/>
                </a:lnTo>
                <a:lnTo>
                  <a:pt x="2342776" y="1320890"/>
                </a:lnTo>
                <a:lnTo>
                  <a:pt x="2352646" y="1293128"/>
                </a:lnTo>
                <a:lnTo>
                  <a:pt x="2352299" y="1283383"/>
                </a:lnTo>
                <a:lnTo>
                  <a:pt x="2332934" y="1249595"/>
                </a:lnTo>
                <a:lnTo>
                  <a:pt x="2305237" y="1239627"/>
                </a:lnTo>
                <a:close/>
              </a:path>
            </a:pathLst>
          </a:custGeom>
          <a:solidFill>
            <a:srgbClr val="FFFFFF"/>
          </a:solidFill>
        </p:spPr>
        <p:txBody>
          <a:bodyPr wrap="square" lIns="0" tIns="0" rIns="0" bIns="0" rtlCol="0"/>
          <a:lstStyle/>
          <a:p>
            <a:pPr defTabSz="609630"/>
            <a:endParaRPr sz="1200" kern="0">
              <a:solidFill>
                <a:sysClr val="windowText" lastClr="000000"/>
              </a:solidFill>
            </a:endParaRPr>
          </a:p>
        </p:txBody>
      </p:sp>
      <p:grpSp>
        <p:nvGrpSpPr>
          <p:cNvPr id="6" name="object 6"/>
          <p:cNvGrpSpPr/>
          <p:nvPr/>
        </p:nvGrpSpPr>
        <p:grpSpPr>
          <a:xfrm>
            <a:off x="11735" y="1318581"/>
            <a:ext cx="9848003" cy="5539739"/>
            <a:chOff x="17601" y="1977870"/>
            <a:chExt cx="14772005" cy="8309609"/>
          </a:xfrm>
        </p:grpSpPr>
        <p:sp>
          <p:nvSpPr>
            <p:cNvPr id="7" name="object 7"/>
            <p:cNvSpPr/>
            <p:nvPr/>
          </p:nvSpPr>
          <p:spPr>
            <a:xfrm>
              <a:off x="17601" y="1977870"/>
              <a:ext cx="14772005" cy="8309609"/>
            </a:xfrm>
            <a:custGeom>
              <a:avLst/>
              <a:gdLst/>
              <a:ahLst/>
              <a:cxnLst/>
              <a:rect l="l" t="t" r="r" b="b"/>
              <a:pathLst>
                <a:path w="14772005" h="8309609">
                  <a:moveTo>
                    <a:pt x="0" y="8309164"/>
                  </a:moveTo>
                  <a:lnTo>
                    <a:pt x="14771776" y="8309164"/>
                  </a:lnTo>
                  <a:lnTo>
                    <a:pt x="14771776" y="0"/>
                  </a:lnTo>
                  <a:lnTo>
                    <a:pt x="0" y="0"/>
                  </a:lnTo>
                  <a:lnTo>
                    <a:pt x="0" y="8309164"/>
                  </a:lnTo>
                  <a:close/>
                </a:path>
              </a:pathLst>
            </a:custGeom>
            <a:solidFill>
              <a:srgbClr val="FEFEFE"/>
            </a:solidFill>
          </p:spPr>
          <p:txBody>
            <a:bodyPr wrap="square" lIns="0" tIns="0" rIns="0" bIns="0" rtlCol="0"/>
            <a:lstStyle/>
            <a:p>
              <a:pPr defTabSz="609630"/>
              <a:endParaRPr sz="1200" kern="0">
                <a:solidFill>
                  <a:sysClr val="windowText" lastClr="000000"/>
                </a:solidFill>
              </a:endParaRPr>
            </a:p>
          </p:txBody>
        </p:sp>
        <p:sp>
          <p:nvSpPr>
            <p:cNvPr id="8" name="object 8"/>
            <p:cNvSpPr/>
            <p:nvPr/>
          </p:nvSpPr>
          <p:spPr>
            <a:xfrm>
              <a:off x="23951" y="1984222"/>
              <a:ext cx="14759305" cy="8296909"/>
            </a:xfrm>
            <a:custGeom>
              <a:avLst/>
              <a:gdLst/>
              <a:ahLst/>
              <a:cxnLst/>
              <a:rect l="l" t="t" r="r" b="b"/>
              <a:pathLst>
                <a:path w="14759305" h="8296909">
                  <a:moveTo>
                    <a:pt x="0" y="8296463"/>
                  </a:moveTo>
                  <a:lnTo>
                    <a:pt x="14759077" y="8296463"/>
                  </a:lnTo>
                  <a:lnTo>
                    <a:pt x="14759077" y="0"/>
                  </a:lnTo>
                  <a:lnTo>
                    <a:pt x="0" y="0"/>
                  </a:lnTo>
                  <a:lnTo>
                    <a:pt x="0" y="8296463"/>
                  </a:lnTo>
                  <a:close/>
                </a:path>
              </a:pathLst>
            </a:custGeom>
            <a:ln w="12699">
              <a:solidFill>
                <a:srgbClr val="000000"/>
              </a:solidFill>
            </a:ln>
          </p:spPr>
          <p:txBody>
            <a:bodyPr wrap="square" lIns="0" tIns="0" rIns="0" bIns="0" rtlCol="0"/>
            <a:lstStyle/>
            <a:p>
              <a:pPr defTabSz="609630"/>
              <a:endParaRPr sz="1200" kern="0">
                <a:solidFill>
                  <a:sysClr val="windowText" lastClr="000000"/>
                </a:solidFill>
              </a:endParaRPr>
            </a:p>
          </p:txBody>
        </p:sp>
        <p:pic>
          <p:nvPicPr>
            <p:cNvPr id="9" name="object 9"/>
            <p:cNvPicPr/>
            <p:nvPr/>
          </p:nvPicPr>
          <p:blipFill>
            <a:blip r:embed="rId4" cstate="print"/>
            <a:stretch>
              <a:fillRect/>
            </a:stretch>
          </p:blipFill>
          <p:spPr>
            <a:xfrm>
              <a:off x="122375" y="9937773"/>
              <a:ext cx="247648" cy="247662"/>
            </a:xfrm>
            <a:prstGeom prst="rect">
              <a:avLst/>
            </a:prstGeom>
          </p:spPr>
        </p:pic>
        <p:sp>
          <p:nvSpPr>
            <p:cNvPr id="10" name="object 10"/>
            <p:cNvSpPr/>
            <p:nvPr/>
          </p:nvSpPr>
          <p:spPr>
            <a:xfrm>
              <a:off x="122375" y="9937773"/>
              <a:ext cx="247650" cy="248285"/>
            </a:xfrm>
            <a:custGeom>
              <a:avLst/>
              <a:gdLst/>
              <a:ahLst/>
              <a:cxnLst/>
              <a:rect l="l" t="t" r="r" b="b"/>
              <a:pathLst>
                <a:path w="247650" h="248284">
                  <a:moveTo>
                    <a:pt x="47624" y="247662"/>
                  </a:moveTo>
                  <a:lnTo>
                    <a:pt x="29089" y="243914"/>
                  </a:lnTo>
                  <a:lnTo>
                    <a:pt x="13954" y="233708"/>
                  </a:lnTo>
                  <a:lnTo>
                    <a:pt x="3748" y="218573"/>
                  </a:lnTo>
                  <a:lnTo>
                    <a:pt x="0" y="200037"/>
                  </a:lnTo>
                  <a:lnTo>
                    <a:pt x="0" y="47624"/>
                  </a:lnTo>
                  <a:lnTo>
                    <a:pt x="3748" y="29089"/>
                  </a:lnTo>
                  <a:lnTo>
                    <a:pt x="13954" y="13954"/>
                  </a:lnTo>
                  <a:lnTo>
                    <a:pt x="29089" y="3748"/>
                  </a:lnTo>
                  <a:lnTo>
                    <a:pt x="47624" y="0"/>
                  </a:lnTo>
                  <a:lnTo>
                    <a:pt x="200023" y="0"/>
                  </a:lnTo>
                  <a:lnTo>
                    <a:pt x="218559" y="3748"/>
                  </a:lnTo>
                  <a:lnTo>
                    <a:pt x="233694" y="13954"/>
                  </a:lnTo>
                  <a:lnTo>
                    <a:pt x="243900" y="29089"/>
                  </a:lnTo>
                  <a:lnTo>
                    <a:pt x="247648" y="47624"/>
                  </a:lnTo>
                  <a:lnTo>
                    <a:pt x="247648" y="200037"/>
                  </a:lnTo>
                  <a:lnTo>
                    <a:pt x="243900" y="218573"/>
                  </a:lnTo>
                  <a:lnTo>
                    <a:pt x="233694" y="233708"/>
                  </a:lnTo>
                  <a:lnTo>
                    <a:pt x="218559" y="243914"/>
                  </a:lnTo>
                  <a:lnTo>
                    <a:pt x="200023" y="247662"/>
                  </a:lnTo>
                  <a:lnTo>
                    <a:pt x="47624" y="247662"/>
                  </a:lnTo>
                  <a:close/>
                </a:path>
              </a:pathLst>
            </a:custGeom>
            <a:ln w="6349">
              <a:solidFill>
                <a:srgbClr val="FFFFFF"/>
              </a:solidFill>
            </a:ln>
          </p:spPr>
          <p:txBody>
            <a:bodyPr wrap="square" lIns="0" tIns="0" rIns="0" bIns="0" rtlCol="0"/>
            <a:lstStyle/>
            <a:p>
              <a:pPr defTabSz="609630"/>
              <a:endParaRPr sz="1200" kern="0">
                <a:solidFill>
                  <a:sysClr val="windowText" lastClr="000000"/>
                </a:solidFill>
              </a:endParaRPr>
            </a:p>
          </p:txBody>
        </p:sp>
        <p:pic>
          <p:nvPicPr>
            <p:cNvPr id="11" name="object 11"/>
            <p:cNvPicPr/>
            <p:nvPr/>
          </p:nvPicPr>
          <p:blipFill>
            <a:blip r:embed="rId5" cstate="print"/>
            <a:stretch>
              <a:fillRect/>
            </a:stretch>
          </p:blipFill>
          <p:spPr>
            <a:xfrm>
              <a:off x="143011" y="9958423"/>
              <a:ext cx="206373" cy="206374"/>
            </a:xfrm>
            <a:prstGeom prst="rect">
              <a:avLst/>
            </a:prstGeom>
          </p:spPr>
        </p:pic>
      </p:grpSp>
    </p:spTree>
    <p:extLst>
      <p:ext uri="{BB962C8B-B14F-4D97-AF65-F5344CB8AC3E}">
        <p14:creationId xmlns:p14="http://schemas.microsoft.com/office/powerpoint/2010/main" val="15251916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2541"/>
            <a:ext cx="9769687" cy="1318181"/>
          </a:xfrm>
          <a:prstGeom prst="rect">
            <a:avLst/>
          </a:prstGeom>
        </p:spPr>
        <p:txBody>
          <a:bodyPr vert="horz" wrap="square" lIns="0" tIns="0" rIns="0" bIns="0" rtlCol="0">
            <a:spAutoFit/>
          </a:bodyPr>
          <a:lstStyle/>
          <a:p>
            <a:pPr marL="1211641" defTabSz="609630"/>
            <a:r>
              <a:rPr sz="2933" spc="-10" dirty="0">
                <a:solidFill>
                  <a:srgbClr val="FFFFFF"/>
                </a:solidFill>
                <a:latin typeface="Arial"/>
                <a:cs typeface="Arial"/>
              </a:rPr>
              <a:t>.</a:t>
            </a:r>
            <a:endParaRPr sz="2933">
              <a:solidFill>
                <a:prstClr val="black"/>
              </a:solidFill>
              <a:latin typeface="Arial"/>
              <a:cs typeface="Arial"/>
            </a:endParaRPr>
          </a:p>
          <a:p>
            <a:pPr defTabSz="609630">
              <a:spcBef>
                <a:spcPts val="25"/>
              </a:spcBef>
            </a:pPr>
            <a:endParaRPr sz="3500">
              <a:solidFill>
                <a:prstClr val="black"/>
              </a:solidFill>
              <a:latin typeface="Times New Roman"/>
              <a:cs typeface="Times New Roman"/>
            </a:endParaRPr>
          </a:p>
          <a:p>
            <a:pPr marL="5192866" defTabSz="609630"/>
            <a:r>
              <a:rPr sz="2133" spc="-10" dirty="0">
                <a:solidFill>
                  <a:srgbClr val="FFFFFF"/>
                </a:solidFill>
                <a:latin typeface="Arial Narrow"/>
                <a:cs typeface="Arial Narrow"/>
                <a:hlinkClick r:id="rId3"/>
              </a:rPr>
              <a:t>tc</a:t>
            </a:r>
            <a:r>
              <a:rPr sz="2133" spc="-17" dirty="0">
                <a:solidFill>
                  <a:srgbClr val="FFFFFF"/>
                </a:solidFill>
                <a:latin typeface="Arial Narrow"/>
                <a:cs typeface="Arial Narrow"/>
                <a:hlinkClick r:id="rId3"/>
              </a:rPr>
              <a:t>arogon@g</a:t>
            </a:r>
            <a:r>
              <a:rPr sz="2133" spc="-10" dirty="0">
                <a:solidFill>
                  <a:srgbClr val="FFFFFF"/>
                </a:solidFill>
                <a:latin typeface="Arial Narrow"/>
                <a:cs typeface="Arial Narrow"/>
                <a:hlinkClick r:id="rId3"/>
              </a:rPr>
              <a:t>ma</a:t>
            </a:r>
            <a:r>
              <a:rPr sz="2133" spc="3" dirty="0">
                <a:solidFill>
                  <a:srgbClr val="FFFFFF"/>
                </a:solidFill>
                <a:latin typeface="Arial Narrow"/>
                <a:cs typeface="Arial Narrow"/>
                <a:hlinkClick r:id="rId3"/>
              </a:rPr>
              <a:t>i</a:t>
            </a:r>
            <a:r>
              <a:rPr sz="2133" spc="-10" dirty="0">
                <a:solidFill>
                  <a:srgbClr val="FFFFFF"/>
                </a:solidFill>
                <a:latin typeface="Arial Narrow"/>
                <a:cs typeface="Arial Narrow"/>
                <a:hlinkClick r:id="rId3"/>
              </a:rPr>
              <a:t>l</a:t>
            </a:r>
            <a:r>
              <a:rPr sz="2133" spc="-7" dirty="0">
                <a:solidFill>
                  <a:srgbClr val="FFFFFF"/>
                </a:solidFill>
                <a:latin typeface="Arial Narrow"/>
                <a:cs typeface="Arial Narrow"/>
                <a:hlinkClick r:id="rId3"/>
              </a:rPr>
              <a:t>.</a:t>
            </a:r>
            <a:r>
              <a:rPr sz="2133" spc="-13" dirty="0">
                <a:solidFill>
                  <a:srgbClr val="FFFFFF"/>
                </a:solidFill>
                <a:latin typeface="Arial Narrow"/>
                <a:cs typeface="Arial Narrow"/>
                <a:hlinkClick r:id="rId3"/>
              </a:rPr>
              <a:t>es</a:t>
            </a:r>
            <a:endParaRPr sz="2133">
              <a:solidFill>
                <a:prstClr val="black"/>
              </a:solidFill>
              <a:latin typeface="Arial Narrow"/>
              <a:cs typeface="Arial Narrow"/>
            </a:endParaRPr>
          </a:p>
        </p:txBody>
      </p:sp>
      <p:sp>
        <p:nvSpPr>
          <p:cNvPr id="3" name="object 3"/>
          <p:cNvSpPr/>
          <p:nvPr/>
        </p:nvSpPr>
        <p:spPr>
          <a:xfrm>
            <a:off x="10161382" y="364945"/>
            <a:ext cx="1863937" cy="874607"/>
          </a:xfrm>
          <a:custGeom>
            <a:avLst/>
            <a:gdLst/>
            <a:ahLst/>
            <a:cxnLst/>
            <a:rect l="l" t="t" r="r" b="b"/>
            <a:pathLst>
              <a:path w="2795905" h="1311910">
                <a:moveTo>
                  <a:pt x="583568" y="445681"/>
                </a:moveTo>
                <a:lnTo>
                  <a:pt x="168645" y="445681"/>
                </a:lnTo>
                <a:lnTo>
                  <a:pt x="463936" y="516334"/>
                </a:lnTo>
                <a:lnTo>
                  <a:pt x="394273" y="807928"/>
                </a:lnTo>
                <a:lnTo>
                  <a:pt x="409677" y="853531"/>
                </a:lnTo>
                <a:lnTo>
                  <a:pt x="445520" y="866213"/>
                </a:lnTo>
                <a:lnTo>
                  <a:pt x="457542" y="863960"/>
                </a:lnTo>
                <a:lnTo>
                  <a:pt x="469451" y="858472"/>
                </a:lnTo>
                <a:lnTo>
                  <a:pt x="480026" y="850213"/>
                </a:lnTo>
                <a:lnTo>
                  <a:pt x="487611" y="840040"/>
                </a:lnTo>
                <a:lnTo>
                  <a:pt x="492221" y="827931"/>
                </a:lnTo>
                <a:lnTo>
                  <a:pt x="583568" y="445681"/>
                </a:lnTo>
                <a:close/>
              </a:path>
              <a:path w="2795905" h="1311910">
                <a:moveTo>
                  <a:pt x="211112" y="0"/>
                </a:moveTo>
                <a:lnTo>
                  <a:pt x="174083" y="15828"/>
                </a:lnTo>
                <a:lnTo>
                  <a:pt x="1249" y="710492"/>
                </a:lnTo>
                <a:lnTo>
                  <a:pt x="0" y="726377"/>
                </a:lnTo>
                <a:lnTo>
                  <a:pt x="2708" y="738242"/>
                </a:lnTo>
                <a:lnTo>
                  <a:pt x="40792" y="771303"/>
                </a:lnTo>
                <a:lnTo>
                  <a:pt x="53184" y="772179"/>
                </a:lnTo>
                <a:lnTo>
                  <a:pt x="65210" y="769940"/>
                </a:lnTo>
                <a:lnTo>
                  <a:pt x="95049" y="746154"/>
                </a:lnTo>
                <a:lnTo>
                  <a:pt x="168645" y="445681"/>
                </a:lnTo>
                <a:lnTo>
                  <a:pt x="583568" y="445681"/>
                </a:lnTo>
                <a:lnTo>
                  <a:pt x="589926" y="419072"/>
                </a:lnTo>
                <a:lnTo>
                  <a:pt x="487192" y="419072"/>
                </a:lnTo>
                <a:lnTo>
                  <a:pt x="190743" y="348145"/>
                </a:lnTo>
                <a:lnTo>
                  <a:pt x="259892" y="58730"/>
                </a:lnTo>
                <a:lnTo>
                  <a:pt x="260555" y="46723"/>
                </a:lnTo>
                <a:lnTo>
                  <a:pt x="258045" y="34792"/>
                </a:lnTo>
                <a:lnTo>
                  <a:pt x="252227" y="22730"/>
                </a:lnTo>
                <a:lnTo>
                  <a:pt x="243979" y="12827"/>
                </a:lnTo>
                <a:lnTo>
                  <a:pt x="233632" y="5593"/>
                </a:lnTo>
                <a:lnTo>
                  <a:pt x="220918" y="973"/>
                </a:lnTo>
                <a:lnTo>
                  <a:pt x="211112" y="0"/>
                </a:lnTo>
                <a:close/>
              </a:path>
              <a:path w="2795905" h="1311910">
                <a:moveTo>
                  <a:pt x="604819" y="94177"/>
                </a:moveTo>
                <a:lnTo>
                  <a:pt x="567800" y="109981"/>
                </a:lnTo>
                <a:lnTo>
                  <a:pt x="487192" y="419072"/>
                </a:lnTo>
                <a:lnTo>
                  <a:pt x="589926" y="419072"/>
                </a:lnTo>
                <a:lnTo>
                  <a:pt x="653558" y="152797"/>
                </a:lnTo>
                <a:lnTo>
                  <a:pt x="654147" y="140629"/>
                </a:lnTo>
                <a:lnTo>
                  <a:pt x="651711" y="128692"/>
                </a:lnTo>
                <a:lnTo>
                  <a:pt x="614639" y="95159"/>
                </a:lnTo>
                <a:lnTo>
                  <a:pt x="604819" y="94177"/>
                </a:lnTo>
                <a:close/>
              </a:path>
              <a:path w="2795905" h="1311910">
                <a:moveTo>
                  <a:pt x="1099539" y="215397"/>
                </a:moveTo>
                <a:lnTo>
                  <a:pt x="1052760" y="224990"/>
                </a:lnTo>
                <a:lnTo>
                  <a:pt x="1012029" y="253270"/>
                </a:lnTo>
                <a:lnTo>
                  <a:pt x="842106" y="456714"/>
                </a:lnTo>
                <a:lnTo>
                  <a:pt x="815609" y="498237"/>
                </a:lnTo>
                <a:lnTo>
                  <a:pt x="801637" y="535059"/>
                </a:lnTo>
                <a:lnTo>
                  <a:pt x="793330" y="574629"/>
                </a:lnTo>
                <a:lnTo>
                  <a:pt x="791516" y="600071"/>
                </a:lnTo>
                <a:lnTo>
                  <a:pt x="791721" y="612495"/>
                </a:lnTo>
                <a:lnTo>
                  <a:pt x="853422" y="892660"/>
                </a:lnTo>
                <a:lnTo>
                  <a:pt x="874097" y="935685"/>
                </a:lnTo>
                <a:lnTo>
                  <a:pt x="901700" y="965448"/>
                </a:lnTo>
                <a:lnTo>
                  <a:pt x="947717" y="987598"/>
                </a:lnTo>
                <a:lnTo>
                  <a:pt x="989259" y="993969"/>
                </a:lnTo>
                <a:lnTo>
                  <a:pt x="1001643" y="993359"/>
                </a:lnTo>
                <a:lnTo>
                  <a:pt x="1046812" y="979071"/>
                </a:lnTo>
                <a:lnTo>
                  <a:pt x="1084996" y="945828"/>
                </a:lnTo>
                <a:lnTo>
                  <a:pt x="1130617" y="891123"/>
                </a:lnTo>
                <a:lnTo>
                  <a:pt x="980065" y="891123"/>
                </a:lnTo>
                <a:lnTo>
                  <a:pt x="964270" y="887631"/>
                </a:lnTo>
                <a:lnTo>
                  <a:pt x="896118" y="632427"/>
                </a:lnTo>
                <a:lnTo>
                  <a:pt x="893134" y="607242"/>
                </a:lnTo>
                <a:lnTo>
                  <a:pt x="893324" y="594697"/>
                </a:lnTo>
                <a:lnTo>
                  <a:pt x="904979" y="546430"/>
                </a:lnTo>
                <a:lnTo>
                  <a:pt x="925342" y="512829"/>
                </a:lnTo>
                <a:lnTo>
                  <a:pt x="1075121" y="331961"/>
                </a:lnTo>
                <a:lnTo>
                  <a:pt x="1101791" y="316422"/>
                </a:lnTo>
                <a:lnTo>
                  <a:pt x="1234354" y="316422"/>
                </a:lnTo>
                <a:lnTo>
                  <a:pt x="1232423" y="308830"/>
                </a:lnTo>
                <a:lnTo>
                  <a:pt x="1216832" y="274046"/>
                </a:lnTo>
                <a:lnTo>
                  <a:pt x="1180875" y="239386"/>
                </a:lnTo>
                <a:lnTo>
                  <a:pt x="1141108" y="221879"/>
                </a:lnTo>
                <a:lnTo>
                  <a:pt x="1112179" y="215921"/>
                </a:lnTo>
                <a:lnTo>
                  <a:pt x="1099539" y="215397"/>
                </a:lnTo>
                <a:close/>
              </a:path>
              <a:path w="2795905" h="1311910">
                <a:moveTo>
                  <a:pt x="1234354" y="316422"/>
                </a:moveTo>
                <a:lnTo>
                  <a:pt x="1101791" y="316422"/>
                </a:lnTo>
                <a:lnTo>
                  <a:pt x="1114050" y="317428"/>
                </a:lnTo>
                <a:lnTo>
                  <a:pt x="1125561" y="323106"/>
                </a:lnTo>
                <a:lnTo>
                  <a:pt x="1191491" y="578087"/>
                </a:lnTo>
                <a:lnTo>
                  <a:pt x="1194830" y="602926"/>
                </a:lnTo>
                <a:lnTo>
                  <a:pt x="1194738" y="615435"/>
                </a:lnTo>
                <a:lnTo>
                  <a:pt x="1182879" y="664106"/>
                </a:lnTo>
                <a:lnTo>
                  <a:pt x="1162141" y="697416"/>
                </a:lnTo>
                <a:lnTo>
                  <a:pt x="1001341" y="886321"/>
                </a:lnTo>
                <a:lnTo>
                  <a:pt x="980065" y="891123"/>
                </a:lnTo>
                <a:lnTo>
                  <a:pt x="1130617" y="891123"/>
                </a:lnTo>
                <a:lnTo>
                  <a:pt x="1244848" y="754146"/>
                </a:lnTo>
                <a:lnTo>
                  <a:pt x="1272274" y="711918"/>
                </a:lnTo>
                <a:lnTo>
                  <a:pt x="1286300" y="675905"/>
                </a:lnTo>
                <a:lnTo>
                  <a:pt x="1294192" y="637508"/>
                </a:lnTo>
                <a:lnTo>
                  <a:pt x="1295688" y="612312"/>
                </a:lnTo>
                <a:lnTo>
                  <a:pt x="1295333" y="599811"/>
                </a:lnTo>
                <a:lnTo>
                  <a:pt x="1294242" y="587375"/>
                </a:lnTo>
                <a:lnTo>
                  <a:pt x="1292415" y="575003"/>
                </a:lnTo>
                <a:lnTo>
                  <a:pt x="1289852" y="562694"/>
                </a:lnTo>
                <a:lnTo>
                  <a:pt x="1234958" y="318793"/>
                </a:lnTo>
                <a:lnTo>
                  <a:pt x="1234354" y="316422"/>
                </a:lnTo>
                <a:close/>
              </a:path>
              <a:path w="2795905" h="1311910">
                <a:moveTo>
                  <a:pt x="1914537" y="1128784"/>
                </a:moveTo>
                <a:lnTo>
                  <a:pt x="1678357" y="1128784"/>
                </a:lnTo>
                <a:lnTo>
                  <a:pt x="1682058" y="1141992"/>
                </a:lnTo>
                <a:lnTo>
                  <a:pt x="1709226" y="1169033"/>
                </a:lnTo>
                <a:lnTo>
                  <a:pt x="1818255" y="1196396"/>
                </a:lnTo>
                <a:lnTo>
                  <a:pt x="1830948" y="1197276"/>
                </a:lnTo>
                <a:lnTo>
                  <a:pt x="1842696" y="1194998"/>
                </a:lnTo>
                <a:lnTo>
                  <a:pt x="1853500" y="1189558"/>
                </a:lnTo>
                <a:lnTo>
                  <a:pt x="1863364" y="1180951"/>
                </a:lnTo>
                <a:lnTo>
                  <a:pt x="1914537" y="1128784"/>
                </a:lnTo>
                <a:close/>
              </a:path>
              <a:path w="2795905" h="1311910">
                <a:moveTo>
                  <a:pt x="1640835" y="342990"/>
                </a:moveTo>
                <a:lnTo>
                  <a:pt x="1599284" y="369950"/>
                </a:lnTo>
                <a:lnTo>
                  <a:pt x="1452668" y="980896"/>
                </a:lnTo>
                <a:lnTo>
                  <a:pt x="1453805" y="993171"/>
                </a:lnTo>
                <a:lnTo>
                  <a:pt x="1486566" y="1097526"/>
                </a:lnTo>
                <a:lnTo>
                  <a:pt x="1529120" y="1127336"/>
                </a:lnTo>
                <a:lnTo>
                  <a:pt x="1623106" y="1149343"/>
                </a:lnTo>
                <a:lnTo>
                  <a:pt x="1636200" y="1149727"/>
                </a:lnTo>
                <a:lnTo>
                  <a:pt x="1648241" y="1147603"/>
                </a:lnTo>
                <a:lnTo>
                  <a:pt x="1659260" y="1143231"/>
                </a:lnTo>
                <a:lnTo>
                  <a:pt x="1669288" y="1136872"/>
                </a:lnTo>
                <a:lnTo>
                  <a:pt x="1678357" y="1128784"/>
                </a:lnTo>
                <a:lnTo>
                  <a:pt x="1914537" y="1128784"/>
                </a:lnTo>
                <a:lnTo>
                  <a:pt x="1933955" y="1108989"/>
                </a:lnTo>
                <a:lnTo>
                  <a:pt x="1941915" y="1098328"/>
                </a:lnTo>
                <a:lnTo>
                  <a:pt x="1944831" y="1091675"/>
                </a:lnTo>
                <a:lnTo>
                  <a:pt x="1810024" y="1091675"/>
                </a:lnTo>
                <a:lnTo>
                  <a:pt x="1769485" y="1082012"/>
                </a:lnTo>
                <a:lnTo>
                  <a:pt x="1757768" y="1044613"/>
                </a:lnTo>
                <a:lnTo>
                  <a:pt x="1613184" y="1044613"/>
                </a:lnTo>
                <a:lnTo>
                  <a:pt x="1571487" y="1034647"/>
                </a:lnTo>
                <a:lnTo>
                  <a:pt x="1554205" y="981520"/>
                </a:lnTo>
                <a:lnTo>
                  <a:pt x="1692862" y="400933"/>
                </a:lnTo>
                <a:lnTo>
                  <a:pt x="1693252" y="389100"/>
                </a:lnTo>
                <a:lnTo>
                  <a:pt x="1666393" y="348229"/>
                </a:lnTo>
                <a:lnTo>
                  <a:pt x="1652956" y="343571"/>
                </a:lnTo>
                <a:lnTo>
                  <a:pt x="1640835" y="342990"/>
                </a:lnTo>
                <a:close/>
              </a:path>
              <a:path w="2795905" h="1311910">
                <a:moveTo>
                  <a:pt x="2034522" y="437162"/>
                </a:moveTo>
                <a:lnTo>
                  <a:pt x="1992982" y="464131"/>
                </a:lnTo>
                <a:lnTo>
                  <a:pt x="1851172" y="1050100"/>
                </a:lnTo>
                <a:lnTo>
                  <a:pt x="1810024" y="1091675"/>
                </a:lnTo>
                <a:lnTo>
                  <a:pt x="1944831" y="1091675"/>
                </a:lnTo>
                <a:lnTo>
                  <a:pt x="1945873" y="1089297"/>
                </a:lnTo>
                <a:lnTo>
                  <a:pt x="2087969" y="494354"/>
                </a:lnTo>
                <a:lnTo>
                  <a:pt x="2088221" y="482781"/>
                </a:lnTo>
                <a:lnTo>
                  <a:pt x="2085324" y="470914"/>
                </a:lnTo>
                <a:lnTo>
                  <a:pt x="2078996" y="458332"/>
                </a:lnTo>
                <a:lnTo>
                  <a:pt x="2070796" y="449180"/>
                </a:lnTo>
                <a:lnTo>
                  <a:pt x="2060208" y="442356"/>
                </a:lnTo>
                <a:lnTo>
                  <a:pt x="2046633" y="437742"/>
                </a:lnTo>
                <a:lnTo>
                  <a:pt x="2034522" y="437162"/>
                </a:lnTo>
                <a:close/>
              </a:path>
              <a:path w="2795905" h="1311910">
                <a:moveTo>
                  <a:pt x="1778428" y="642353"/>
                </a:moveTo>
                <a:lnTo>
                  <a:pt x="1737251" y="668401"/>
                </a:lnTo>
                <a:lnTo>
                  <a:pt x="1655490" y="1003313"/>
                </a:lnTo>
                <a:lnTo>
                  <a:pt x="1613184" y="1044613"/>
                </a:lnTo>
                <a:lnTo>
                  <a:pt x="1757768" y="1044613"/>
                </a:lnTo>
                <a:lnTo>
                  <a:pt x="1752478" y="1027728"/>
                </a:lnTo>
                <a:lnTo>
                  <a:pt x="1829897" y="704091"/>
                </a:lnTo>
                <a:lnTo>
                  <a:pt x="1830641" y="700464"/>
                </a:lnTo>
                <a:lnTo>
                  <a:pt x="1831222" y="688452"/>
                </a:lnTo>
                <a:lnTo>
                  <a:pt x="1828679" y="676559"/>
                </a:lnTo>
                <a:lnTo>
                  <a:pt x="1822824" y="664478"/>
                </a:lnTo>
                <a:lnTo>
                  <a:pt x="1814635" y="655022"/>
                </a:lnTo>
                <a:lnTo>
                  <a:pt x="1804137" y="648011"/>
                </a:lnTo>
                <a:lnTo>
                  <a:pt x="1790949" y="643377"/>
                </a:lnTo>
                <a:lnTo>
                  <a:pt x="1778428" y="642353"/>
                </a:lnTo>
                <a:close/>
              </a:path>
              <a:path w="2795905" h="1311910">
                <a:moveTo>
                  <a:pt x="2775698" y="701805"/>
                </a:moveTo>
                <a:lnTo>
                  <a:pt x="2652156" y="701805"/>
                </a:lnTo>
                <a:lnTo>
                  <a:pt x="2690225" y="757614"/>
                </a:lnTo>
                <a:lnTo>
                  <a:pt x="2681782" y="793001"/>
                </a:lnTo>
                <a:lnTo>
                  <a:pt x="2342215" y="969162"/>
                </a:lnTo>
                <a:lnTo>
                  <a:pt x="2321966" y="1002338"/>
                </a:lnTo>
                <a:lnTo>
                  <a:pt x="2302147" y="1085594"/>
                </a:lnTo>
                <a:lnTo>
                  <a:pt x="2301428" y="1097604"/>
                </a:lnTo>
                <a:lnTo>
                  <a:pt x="2303845" y="1109557"/>
                </a:lnTo>
                <a:lnTo>
                  <a:pt x="2340940" y="1143340"/>
                </a:lnTo>
                <a:lnTo>
                  <a:pt x="2350559" y="1144314"/>
                </a:lnTo>
                <a:lnTo>
                  <a:pt x="2360985" y="1142640"/>
                </a:lnTo>
                <a:lnTo>
                  <a:pt x="2395357" y="1118331"/>
                </a:lnTo>
                <a:lnTo>
                  <a:pt x="2414351" y="1046077"/>
                </a:lnTo>
                <a:lnTo>
                  <a:pt x="2753167" y="870664"/>
                </a:lnTo>
                <a:lnTo>
                  <a:pt x="2795456" y="751601"/>
                </a:lnTo>
                <a:lnTo>
                  <a:pt x="2795737" y="738797"/>
                </a:lnTo>
                <a:lnTo>
                  <a:pt x="2792702" y="727194"/>
                </a:lnTo>
                <a:lnTo>
                  <a:pt x="2786359" y="716801"/>
                </a:lnTo>
                <a:lnTo>
                  <a:pt x="2775698" y="701805"/>
                </a:lnTo>
                <a:close/>
              </a:path>
              <a:path w="2795905" h="1311910">
                <a:moveTo>
                  <a:pt x="2669309" y="587640"/>
                </a:moveTo>
                <a:lnTo>
                  <a:pt x="2282370" y="777159"/>
                </a:lnTo>
                <a:lnTo>
                  <a:pt x="2263675" y="812013"/>
                </a:lnTo>
                <a:lnTo>
                  <a:pt x="2263287" y="824317"/>
                </a:lnTo>
                <a:lnTo>
                  <a:pt x="2266022" y="836123"/>
                </a:lnTo>
                <a:lnTo>
                  <a:pt x="2303752" y="868732"/>
                </a:lnTo>
                <a:lnTo>
                  <a:pt x="2315464" y="869246"/>
                </a:lnTo>
                <a:lnTo>
                  <a:pt x="2327638" y="866874"/>
                </a:lnTo>
                <a:lnTo>
                  <a:pt x="2340284" y="861612"/>
                </a:lnTo>
                <a:lnTo>
                  <a:pt x="2652156" y="701805"/>
                </a:lnTo>
                <a:lnTo>
                  <a:pt x="2775698" y="701805"/>
                </a:lnTo>
                <a:lnTo>
                  <a:pt x="2705721" y="603374"/>
                </a:lnTo>
                <a:lnTo>
                  <a:pt x="2698150" y="597128"/>
                </a:lnTo>
                <a:lnTo>
                  <a:pt x="2686613" y="591968"/>
                </a:lnTo>
                <a:lnTo>
                  <a:pt x="2669309" y="587640"/>
                </a:lnTo>
                <a:close/>
              </a:path>
              <a:path w="2795905" h="1311910">
                <a:moveTo>
                  <a:pt x="2315783" y="1210597"/>
                </a:moveTo>
                <a:lnTo>
                  <a:pt x="2271495" y="1229655"/>
                </a:lnTo>
                <a:lnTo>
                  <a:pt x="2260393" y="1266559"/>
                </a:lnTo>
                <a:lnTo>
                  <a:pt x="2263316" y="1278405"/>
                </a:lnTo>
                <a:lnTo>
                  <a:pt x="2302678" y="1310951"/>
                </a:lnTo>
                <a:lnTo>
                  <a:pt x="2314543" y="1311400"/>
                </a:lnTo>
                <a:lnTo>
                  <a:pt x="2326418" y="1308730"/>
                </a:lnTo>
                <a:lnTo>
                  <a:pt x="2359387" y="1270468"/>
                </a:lnTo>
                <a:lnTo>
                  <a:pt x="2360258" y="1258121"/>
                </a:lnTo>
                <a:lnTo>
                  <a:pt x="2358065" y="1246093"/>
                </a:lnTo>
                <a:lnTo>
                  <a:pt x="2322088" y="1211705"/>
                </a:lnTo>
                <a:lnTo>
                  <a:pt x="2315783" y="1210597"/>
                </a:lnTo>
                <a:close/>
              </a:path>
            </a:pathLst>
          </a:custGeom>
          <a:solidFill>
            <a:srgbClr val="FFFFFF"/>
          </a:solidFill>
        </p:spPr>
        <p:txBody>
          <a:bodyPr wrap="square" lIns="0" tIns="0" rIns="0" bIns="0" rtlCol="0"/>
          <a:lstStyle/>
          <a:p>
            <a:pPr defTabSz="609630"/>
            <a:endParaRPr sz="1200">
              <a:solidFill>
                <a:prstClr val="black"/>
              </a:solidFill>
              <a:latin typeface="Calibri"/>
            </a:endParaRPr>
          </a:p>
        </p:txBody>
      </p:sp>
      <p:sp>
        <p:nvSpPr>
          <p:cNvPr id="4" name="object 4"/>
          <p:cNvSpPr/>
          <p:nvPr/>
        </p:nvSpPr>
        <p:spPr>
          <a:xfrm>
            <a:off x="1" y="2540"/>
            <a:ext cx="9769347" cy="6855458"/>
          </a:xfrm>
          <a:prstGeom prst="rect">
            <a:avLst/>
          </a:prstGeom>
          <a:blipFill>
            <a:blip r:embed="rId4" cstate="print"/>
            <a:stretch>
              <a:fillRect/>
            </a:stretch>
          </a:blipFill>
        </p:spPr>
        <p:txBody>
          <a:bodyPr wrap="square" lIns="0" tIns="0" rIns="0" bIns="0" rtlCol="0"/>
          <a:lstStyle/>
          <a:p>
            <a:pPr defTabSz="609630"/>
            <a:endParaRPr sz="1200">
              <a:solidFill>
                <a:prstClr val="black"/>
              </a:solidFill>
              <a:latin typeface="Calibri"/>
            </a:endParaRPr>
          </a:p>
        </p:txBody>
      </p:sp>
      <p:sp>
        <p:nvSpPr>
          <p:cNvPr id="5" name="object 5"/>
          <p:cNvSpPr/>
          <p:nvPr/>
        </p:nvSpPr>
        <p:spPr>
          <a:xfrm>
            <a:off x="8626348" y="4196589"/>
            <a:ext cx="1052059" cy="1052067"/>
          </a:xfrm>
          <a:prstGeom prst="rect">
            <a:avLst/>
          </a:prstGeom>
          <a:blipFill>
            <a:blip r:embed="rId5" cstate="print"/>
            <a:stretch>
              <a:fillRect/>
            </a:stretch>
          </a:blipFill>
        </p:spPr>
        <p:txBody>
          <a:bodyPr wrap="square" lIns="0" tIns="0" rIns="0" bIns="0" rtlCol="0"/>
          <a:lstStyle/>
          <a:p>
            <a:pPr defTabSz="609630"/>
            <a:endParaRPr sz="1200">
              <a:solidFill>
                <a:prstClr val="black"/>
              </a:solidFill>
              <a:latin typeface="Calibri"/>
            </a:endParaRPr>
          </a:p>
        </p:txBody>
      </p:sp>
      <p:sp>
        <p:nvSpPr>
          <p:cNvPr id="6" name="object 6"/>
          <p:cNvSpPr/>
          <p:nvPr/>
        </p:nvSpPr>
        <p:spPr>
          <a:xfrm>
            <a:off x="10055139" y="1725960"/>
            <a:ext cx="2079903" cy="1218448"/>
          </a:xfrm>
          <a:prstGeom prst="rect">
            <a:avLst/>
          </a:prstGeom>
          <a:blipFill>
            <a:blip r:embed="rId6" cstate="print"/>
            <a:stretch>
              <a:fillRect/>
            </a:stretch>
          </a:blipFill>
        </p:spPr>
        <p:txBody>
          <a:bodyPr wrap="square" lIns="0" tIns="0" rIns="0" bIns="0" rtlCol="0"/>
          <a:lstStyle/>
          <a:p>
            <a:pPr defTabSz="609630"/>
            <a:endParaRPr sz="1200">
              <a:solidFill>
                <a:prstClr val="black"/>
              </a:solidFill>
              <a:latin typeface="Calibri"/>
            </a:endParaRPr>
          </a:p>
        </p:txBody>
      </p:sp>
    </p:spTree>
    <p:extLst>
      <p:ext uri="{BB962C8B-B14F-4D97-AF65-F5344CB8AC3E}">
        <p14:creationId xmlns:p14="http://schemas.microsoft.com/office/powerpoint/2010/main" val="4271963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93416" y="0"/>
            <a:ext cx="9497567" cy="6849871"/>
          </a:xfrm>
          <a:prstGeom prst="rect">
            <a:avLst/>
          </a:prstGeom>
          <a:blipFill>
            <a:blip r:embed="rId3" cstate="print"/>
            <a:stretch>
              <a:fillRect/>
            </a:stretch>
          </a:blipFill>
        </p:spPr>
        <p:txBody>
          <a:bodyPr wrap="square" lIns="0" tIns="0" rIns="0" bIns="0" rtlCol="0"/>
          <a:lstStyle/>
          <a:p>
            <a:pPr defTabSz="609630"/>
            <a:endParaRPr sz="1200">
              <a:solidFill>
                <a:prstClr val="black"/>
              </a:solidFill>
              <a:latin typeface="Calibri"/>
            </a:endParaRPr>
          </a:p>
        </p:txBody>
      </p:sp>
      <p:sp>
        <p:nvSpPr>
          <p:cNvPr id="3" name="object 3"/>
          <p:cNvSpPr/>
          <p:nvPr/>
        </p:nvSpPr>
        <p:spPr>
          <a:xfrm>
            <a:off x="0" y="1617188"/>
            <a:ext cx="2606548" cy="1258173"/>
          </a:xfrm>
          <a:prstGeom prst="rect">
            <a:avLst/>
          </a:prstGeom>
          <a:blipFill>
            <a:blip r:embed="rId4" cstate="print"/>
            <a:stretch>
              <a:fillRect/>
            </a:stretch>
          </a:blipFill>
        </p:spPr>
        <p:txBody>
          <a:bodyPr wrap="square" lIns="0" tIns="0" rIns="0" bIns="0" rtlCol="0"/>
          <a:lstStyle/>
          <a:p>
            <a:pPr defTabSz="609630"/>
            <a:endParaRPr sz="1200">
              <a:solidFill>
                <a:prstClr val="black"/>
              </a:solidFill>
              <a:latin typeface="Calibri"/>
            </a:endParaRPr>
          </a:p>
        </p:txBody>
      </p:sp>
      <p:sp>
        <p:nvSpPr>
          <p:cNvPr id="4" name="object 4"/>
          <p:cNvSpPr/>
          <p:nvPr/>
        </p:nvSpPr>
        <p:spPr>
          <a:xfrm>
            <a:off x="274326" y="473871"/>
            <a:ext cx="1809327" cy="833543"/>
          </a:xfrm>
          <a:custGeom>
            <a:avLst/>
            <a:gdLst/>
            <a:ahLst/>
            <a:cxnLst/>
            <a:rect l="l" t="t" r="r" b="b"/>
            <a:pathLst>
              <a:path w="2713990" h="1250314">
                <a:moveTo>
                  <a:pt x="52167" y="471092"/>
                </a:moveTo>
                <a:lnTo>
                  <a:pt x="7895" y="494177"/>
                </a:lnTo>
                <a:lnTo>
                  <a:pt x="0" y="517712"/>
                </a:lnTo>
                <a:lnTo>
                  <a:pt x="846" y="530278"/>
                </a:lnTo>
                <a:lnTo>
                  <a:pt x="129841" y="1209281"/>
                </a:lnTo>
                <a:lnTo>
                  <a:pt x="154180" y="1243255"/>
                </a:lnTo>
                <a:lnTo>
                  <a:pt x="177268" y="1249804"/>
                </a:lnTo>
                <a:lnTo>
                  <a:pt x="190709" y="1248577"/>
                </a:lnTo>
                <a:lnTo>
                  <a:pt x="221842" y="1226371"/>
                </a:lnTo>
                <a:lnTo>
                  <a:pt x="230055" y="1202898"/>
                </a:lnTo>
                <a:lnTo>
                  <a:pt x="229269" y="1190414"/>
                </a:lnTo>
                <a:lnTo>
                  <a:pt x="173927" y="899147"/>
                </a:lnTo>
                <a:lnTo>
                  <a:pt x="472204" y="842485"/>
                </a:lnTo>
                <a:lnTo>
                  <a:pt x="573948" y="842485"/>
                </a:lnTo>
                <a:lnTo>
                  <a:pt x="566082" y="801124"/>
                </a:lnTo>
                <a:lnTo>
                  <a:pt x="154094" y="801124"/>
                </a:lnTo>
                <a:lnTo>
                  <a:pt x="98500" y="508875"/>
                </a:lnTo>
                <a:lnTo>
                  <a:pt x="94114" y="497578"/>
                </a:lnTo>
                <a:lnTo>
                  <a:pt x="86555" y="487461"/>
                </a:lnTo>
                <a:lnTo>
                  <a:pt x="75366" y="478226"/>
                </a:lnTo>
                <a:lnTo>
                  <a:pt x="64181" y="473139"/>
                </a:lnTo>
                <a:lnTo>
                  <a:pt x="52167" y="471092"/>
                </a:lnTo>
                <a:close/>
              </a:path>
              <a:path w="2713990" h="1250314">
                <a:moveTo>
                  <a:pt x="573948" y="842485"/>
                </a:moveTo>
                <a:lnTo>
                  <a:pt x="472204" y="842485"/>
                </a:lnTo>
                <a:lnTo>
                  <a:pt x="528171" y="1136657"/>
                </a:lnTo>
                <a:lnTo>
                  <a:pt x="550809" y="1167589"/>
                </a:lnTo>
                <a:lnTo>
                  <a:pt x="573886" y="1174430"/>
                </a:lnTo>
                <a:lnTo>
                  <a:pt x="587293" y="1173267"/>
                </a:lnTo>
                <a:lnTo>
                  <a:pt x="618372" y="1151020"/>
                </a:lnTo>
                <a:lnTo>
                  <a:pt x="626584" y="1127555"/>
                </a:lnTo>
                <a:lnTo>
                  <a:pt x="625793" y="1115068"/>
                </a:lnTo>
                <a:lnTo>
                  <a:pt x="573948" y="842485"/>
                </a:lnTo>
                <a:close/>
              </a:path>
              <a:path w="2713990" h="1250314">
                <a:moveTo>
                  <a:pt x="450037" y="395469"/>
                </a:moveTo>
                <a:lnTo>
                  <a:pt x="405587" y="418621"/>
                </a:lnTo>
                <a:lnTo>
                  <a:pt x="397699" y="442153"/>
                </a:lnTo>
                <a:lnTo>
                  <a:pt x="398552" y="454719"/>
                </a:lnTo>
                <a:lnTo>
                  <a:pt x="453535" y="744218"/>
                </a:lnTo>
                <a:lnTo>
                  <a:pt x="154094" y="801124"/>
                </a:lnTo>
                <a:lnTo>
                  <a:pt x="566082" y="801124"/>
                </a:lnTo>
                <a:lnTo>
                  <a:pt x="496112" y="433242"/>
                </a:lnTo>
                <a:lnTo>
                  <a:pt x="491581" y="421808"/>
                </a:lnTo>
                <a:lnTo>
                  <a:pt x="484076" y="411644"/>
                </a:lnTo>
                <a:lnTo>
                  <a:pt x="473136" y="402459"/>
                </a:lnTo>
                <a:lnTo>
                  <a:pt x="462076" y="397448"/>
                </a:lnTo>
                <a:lnTo>
                  <a:pt x="450037" y="395469"/>
                </a:lnTo>
                <a:close/>
              </a:path>
              <a:path w="2713990" h="1250314">
                <a:moveTo>
                  <a:pt x="990360" y="293560"/>
                </a:moveTo>
                <a:lnTo>
                  <a:pt x="949037" y="299909"/>
                </a:lnTo>
                <a:lnTo>
                  <a:pt x="912405" y="316197"/>
                </a:lnTo>
                <a:lnTo>
                  <a:pt x="876759" y="352518"/>
                </a:lnTo>
                <a:lnTo>
                  <a:pt x="859919" y="390711"/>
                </a:lnTo>
                <a:lnTo>
                  <a:pt x="792533" y="633657"/>
                </a:lnTo>
                <a:lnTo>
                  <a:pt x="786001" y="677649"/>
                </a:lnTo>
                <a:lnTo>
                  <a:pt x="785954" y="689871"/>
                </a:lnTo>
                <a:lnTo>
                  <a:pt x="786585" y="702784"/>
                </a:lnTo>
                <a:lnTo>
                  <a:pt x="792757" y="746693"/>
                </a:lnTo>
                <a:lnTo>
                  <a:pt x="805063" y="783940"/>
                </a:lnTo>
                <a:lnTo>
                  <a:pt x="830033" y="826635"/>
                </a:lnTo>
                <a:lnTo>
                  <a:pt x="985070" y="1029974"/>
                </a:lnTo>
                <a:lnTo>
                  <a:pt x="1025073" y="1061034"/>
                </a:lnTo>
                <a:lnTo>
                  <a:pt x="1061124" y="1073878"/>
                </a:lnTo>
                <a:lnTo>
                  <a:pt x="1085878" y="1076222"/>
                </a:lnTo>
                <a:lnTo>
                  <a:pt x="1098600" y="1075567"/>
                </a:lnTo>
                <a:lnTo>
                  <a:pt x="1139484" y="1065908"/>
                </a:lnTo>
                <a:lnTo>
                  <a:pt x="1173742" y="1046460"/>
                </a:lnTo>
                <a:lnTo>
                  <a:pt x="1198839" y="1017678"/>
                </a:lnTo>
                <a:lnTo>
                  <a:pt x="1214773" y="979554"/>
                </a:lnTo>
                <a:lnTo>
                  <a:pt x="1215851" y="975701"/>
                </a:lnTo>
                <a:lnTo>
                  <a:pt x="1079176" y="975701"/>
                </a:lnTo>
                <a:lnTo>
                  <a:pt x="1068184" y="971127"/>
                </a:lnTo>
                <a:lnTo>
                  <a:pt x="914055" y="771228"/>
                </a:lnTo>
                <a:lnTo>
                  <a:pt x="891990" y="725603"/>
                </a:lnTo>
                <a:lnTo>
                  <a:pt x="886825" y="688665"/>
                </a:lnTo>
                <a:lnTo>
                  <a:pt x="887349" y="676113"/>
                </a:lnTo>
                <a:lnTo>
                  <a:pt x="954063" y="423720"/>
                </a:lnTo>
                <a:lnTo>
                  <a:pt x="986123" y="394189"/>
                </a:lnTo>
                <a:lnTo>
                  <a:pt x="1130516" y="394189"/>
                </a:lnTo>
                <a:lnTo>
                  <a:pt x="1094459" y="346149"/>
                </a:lnTo>
                <a:lnTo>
                  <a:pt x="1060009" y="312784"/>
                </a:lnTo>
                <a:lnTo>
                  <a:pt x="1015569" y="295264"/>
                </a:lnTo>
                <a:lnTo>
                  <a:pt x="1003216" y="293823"/>
                </a:lnTo>
                <a:lnTo>
                  <a:pt x="990360" y="293560"/>
                </a:lnTo>
                <a:close/>
              </a:path>
              <a:path w="2713990" h="1250314">
                <a:moveTo>
                  <a:pt x="1130516" y="394189"/>
                </a:moveTo>
                <a:lnTo>
                  <a:pt x="986123" y="394189"/>
                </a:lnTo>
                <a:lnTo>
                  <a:pt x="997936" y="395383"/>
                </a:lnTo>
                <a:lnTo>
                  <a:pt x="1008500" y="401193"/>
                </a:lnTo>
                <a:lnTo>
                  <a:pt x="1161061" y="600391"/>
                </a:lnTo>
                <a:lnTo>
                  <a:pt x="1183472" y="645604"/>
                </a:lnTo>
                <a:lnTo>
                  <a:pt x="1188555" y="682932"/>
                </a:lnTo>
                <a:lnTo>
                  <a:pt x="1187912" y="695480"/>
                </a:lnTo>
                <a:lnTo>
                  <a:pt x="1113173" y="961400"/>
                </a:lnTo>
                <a:lnTo>
                  <a:pt x="1079176" y="975701"/>
                </a:lnTo>
                <a:lnTo>
                  <a:pt x="1215851" y="975701"/>
                </a:lnTo>
                <a:lnTo>
                  <a:pt x="1282028" y="739093"/>
                </a:lnTo>
                <a:lnTo>
                  <a:pt x="1289703" y="689871"/>
                </a:lnTo>
                <a:lnTo>
                  <a:pt x="1289836" y="677027"/>
                </a:lnTo>
                <a:lnTo>
                  <a:pt x="1289222" y="664409"/>
                </a:lnTo>
                <a:lnTo>
                  <a:pt x="1282964" y="626029"/>
                </a:lnTo>
                <a:lnTo>
                  <a:pt x="1270463" y="589556"/>
                </a:lnTo>
                <a:lnTo>
                  <a:pt x="1244528" y="546098"/>
                </a:lnTo>
                <a:lnTo>
                  <a:pt x="1130516" y="394189"/>
                </a:lnTo>
                <a:close/>
              </a:path>
              <a:path w="2713990" h="1250314">
                <a:moveTo>
                  <a:pt x="1499644" y="196089"/>
                </a:moveTo>
                <a:lnTo>
                  <a:pt x="1455363" y="220359"/>
                </a:lnTo>
                <a:lnTo>
                  <a:pt x="1447676" y="243898"/>
                </a:lnTo>
                <a:lnTo>
                  <a:pt x="1448540" y="256477"/>
                </a:lnTo>
                <a:lnTo>
                  <a:pt x="1564326" y="860355"/>
                </a:lnTo>
                <a:lnTo>
                  <a:pt x="1636123" y="946696"/>
                </a:lnTo>
                <a:lnTo>
                  <a:pt x="1680211" y="964557"/>
                </a:lnTo>
                <a:lnTo>
                  <a:pt x="1694272" y="962972"/>
                </a:lnTo>
                <a:lnTo>
                  <a:pt x="1783919" y="945895"/>
                </a:lnTo>
                <a:lnTo>
                  <a:pt x="1819047" y="926460"/>
                </a:lnTo>
                <a:lnTo>
                  <a:pt x="1833910" y="907201"/>
                </a:lnTo>
                <a:lnTo>
                  <a:pt x="1980923" y="907201"/>
                </a:lnTo>
                <a:lnTo>
                  <a:pt x="2015208" y="887440"/>
                </a:lnTo>
                <a:lnTo>
                  <a:pt x="2026176" y="861078"/>
                </a:lnTo>
                <a:lnTo>
                  <a:pt x="1694903" y="861078"/>
                </a:lnTo>
                <a:lnTo>
                  <a:pt x="1657352" y="819716"/>
                </a:lnTo>
                <a:lnTo>
                  <a:pt x="1545851" y="233640"/>
                </a:lnTo>
                <a:lnTo>
                  <a:pt x="1522465" y="202941"/>
                </a:lnTo>
                <a:lnTo>
                  <a:pt x="1511598" y="198000"/>
                </a:lnTo>
                <a:lnTo>
                  <a:pt x="1499644" y="196089"/>
                </a:lnTo>
                <a:close/>
              </a:path>
              <a:path w="2713990" h="1250314">
                <a:moveTo>
                  <a:pt x="1980923" y="907201"/>
                </a:moveTo>
                <a:lnTo>
                  <a:pt x="1833910" y="907201"/>
                </a:lnTo>
                <a:lnTo>
                  <a:pt x="1842553" y="916093"/>
                </a:lnTo>
                <a:lnTo>
                  <a:pt x="1852562" y="922383"/>
                </a:lnTo>
                <a:lnTo>
                  <a:pt x="1863936" y="926070"/>
                </a:lnTo>
                <a:lnTo>
                  <a:pt x="1876678" y="927153"/>
                </a:lnTo>
                <a:lnTo>
                  <a:pt x="1890786" y="925634"/>
                </a:lnTo>
                <a:lnTo>
                  <a:pt x="1980923" y="907201"/>
                </a:lnTo>
                <a:close/>
              </a:path>
              <a:path w="2713990" h="1250314">
                <a:moveTo>
                  <a:pt x="1748230" y="413019"/>
                </a:moveTo>
                <a:lnTo>
                  <a:pt x="1703613" y="436143"/>
                </a:lnTo>
                <a:lnTo>
                  <a:pt x="1695891" y="459542"/>
                </a:lnTo>
                <a:lnTo>
                  <a:pt x="1696796" y="472305"/>
                </a:lnTo>
                <a:lnTo>
                  <a:pt x="1758674" y="798076"/>
                </a:lnTo>
                <a:lnTo>
                  <a:pt x="1737018" y="853062"/>
                </a:lnTo>
                <a:lnTo>
                  <a:pt x="1694903" y="861078"/>
                </a:lnTo>
                <a:lnTo>
                  <a:pt x="2026176" y="861078"/>
                </a:lnTo>
                <a:lnTo>
                  <a:pt x="2040181" y="823069"/>
                </a:lnTo>
                <a:lnTo>
                  <a:pt x="1894928" y="823069"/>
                </a:lnTo>
                <a:lnTo>
                  <a:pt x="1857151" y="780550"/>
                </a:lnTo>
                <a:lnTo>
                  <a:pt x="1795048" y="453621"/>
                </a:lnTo>
                <a:lnTo>
                  <a:pt x="1771327" y="419780"/>
                </a:lnTo>
                <a:lnTo>
                  <a:pt x="1760291" y="414904"/>
                </a:lnTo>
                <a:lnTo>
                  <a:pt x="1748230" y="413019"/>
                </a:lnTo>
                <a:close/>
              </a:path>
              <a:path w="2713990" h="1250314">
                <a:moveTo>
                  <a:pt x="1897450" y="120446"/>
                </a:moveTo>
                <a:lnTo>
                  <a:pt x="1853062" y="144805"/>
                </a:lnTo>
                <a:lnTo>
                  <a:pt x="1845376" y="168340"/>
                </a:lnTo>
                <a:lnTo>
                  <a:pt x="1846246" y="180917"/>
                </a:lnTo>
                <a:lnTo>
                  <a:pt x="1956355" y="760494"/>
                </a:lnTo>
                <a:lnTo>
                  <a:pt x="1935875" y="815297"/>
                </a:lnTo>
                <a:lnTo>
                  <a:pt x="1894928" y="823069"/>
                </a:lnTo>
                <a:lnTo>
                  <a:pt x="2040181" y="823069"/>
                </a:lnTo>
                <a:lnTo>
                  <a:pt x="2056151" y="779727"/>
                </a:lnTo>
                <a:lnTo>
                  <a:pt x="2058899" y="767062"/>
                </a:lnTo>
                <a:lnTo>
                  <a:pt x="2058783" y="757415"/>
                </a:lnTo>
                <a:lnTo>
                  <a:pt x="1944562" y="156962"/>
                </a:lnTo>
                <a:lnTo>
                  <a:pt x="1920427" y="126723"/>
                </a:lnTo>
                <a:lnTo>
                  <a:pt x="1909503" y="122134"/>
                </a:lnTo>
                <a:lnTo>
                  <a:pt x="1897450" y="120446"/>
                </a:lnTo>
                <a:close/>
              </a:path>
              <a:path w="2713990" h="1250314">
                <a:moveTo>
                  <a:pt x="2697912" y="114379"/>
                </a:moveTo>
                <a:lnTo>
                  <a:pt x="2544082" y="114379"/>
                </a:lnTo>
                <a:lnTo>
                  <a:pt x="2601695" y="149644"/>
                </a:lnTo>
                <a:lnTo>
                  <a:pt x="2608483" y="185428"/>
                </a:lnTo>
                <a:lnTo>
                  <a:pt x="2370356" y="486462"/>
                </a:lnTo>
                <a:lnTo>
                  <a:pt x="2366146" y="497337"/>
                </a:lnTo>
                <a:lnTo>
                  <a:pt x="2364750" y="509808"/>
                </a:lnTo>
                <a:lnTo>
                  <a:pt x="2366167" y="523878"/>
                </a:lnTo>
                <a:lnTo>
                  <a:pt x="2382194" y="607871"/>
                </a:lnTo>
                <a:lnTo>
                  <a:pt x="2405100" y="638672"/>
                </a:lnTo>
                <a:lnTo>
                  <a:pt x="2428235" y="645782"/>
                </a:lnTo>
                <a:lnTo>
                  <a:pt x="2441443" y="644694"/>
                </a:lnTo>
                <a:lnTo>
                  <a:pt x="2472606" y="622626"/>
                </a:lnTo>
                <a:lnTo>
                  <a:pt x="2468358" y="525920"/>
                </a:lnTo>
                <a:lnTo>
                  <a:pt x="2705478" y="226975"/>
                </a:lnTo>
                <a:lnTo>
                  <a:pt x="2711294" y="216892"/>
                </a:lnTo>
                <a:lnTo>
                  <a:pt x="2713656" y="204922"/>
                </a:lnTo>
                <a:lnTo>
                  <a:pt x="2712557" y="191067"/>
                </a:lnTo>
                <a:lnTo>
                  <a:pt x="2697912" y="114379"/>
                </a:lnTo>
                <a:close/>
              </a:path>
              <a:path w="2713990" h="1250314">
                <a:moveTo>
                  <a:pt x="2542781" y="0"/>
                </a:moveTo>
                <a:lnTo>
                  <a:pt x="2502457" y="8991"/>
                </a:lnTo>
                <a:lnTo>
                  <a:pt x="2237586" y="334956"/>
                </a:lnTo>
                <a:lnTo>
                  <a:pt x="2232681" y="357228"/>
                </a:lnTo>
                <a:lnTo>
                  <a:pt x="2234572" y="372815"/>
                </a:lnTo>
                <a:lnTo>
                  <a:pt x="2257401" y="403398"/>
                </a:lnTo>
                <a:lnTo>
                  <a:pt x="2280862" y="410744"/>
                </a:lnTo>
                <a:lnTo>
                  <a:pt x="2293615" y="409776"/>
                </a:lnTo>
                <a:lnTo>
                  <a:pt x="2304946" y="405542"/>
                </a:lnTo>
                <a:lnTo>
                  <a:pt x="2315462" y="398285"/>
                </a:lnTo>
                <a:lnTo>
                  <a:pt x="2325163" y="387998"/>
                </a:lnTo>
                <a:lnTo>
                  <a:pt x="2544082" y="114379"/>
                </a:lnTo>
                <a:lnTo>
                  <a:pt x="2697912" y="114379"/>
                </a:lnTo>
                <a:lnTo>
                  <a:pt x="2672629" y="73017"/>
                </a:lnTo>
                <a:lnTo>
                  <a:pt x="2552132" y="2464"/>
                </a:lnTo>
                <a:lnTo>
                  <a:pt x="2542781" y="0"/>
                </a:lnTo>
                <a:close/>
              </a:path>
              <a:path w="2713990" h="1250314">
                <a:moveTo>
                  <a:pt x="2464789" y="713938"/>
                </a:moveTo>
                <a:lnTo>
                  <a:pt x="2426408" y="729229"/>
                </a:lnTo>
                <a:lnTo>
                  <a:pt x="2411964" y="764673"/>
                </a:lnTo>
                <a:lnTo>
                  <a:pt x="2413589" y="778883"/>
                </a:lnTo>
                <a:lnTo>
                  <a:pt x="2437768" y="809119"/>
                </a:lnTo>
                <a:lnTo>
                  <a:pt x="2460668" y="814853"/>
                </a:lnTo>
                <a:lnTo>
                  <a:pt x="2474744" y="813361"/>
                </a:lnTo>
                <a:lnTo>
                  <a:pt x="2505244" y="789855"/>
                </a:lnTo>
                <a:lnTo>
                  <a:pt x="2511558" y="766847"/>
                </a:lnTo>
                <a:lnTo>
                  <a:pt x="2510262" y="753177"/>
                </a:lnTo>
                <a:lnTo>
                  <a:pt x="2488120" y="721974"/>
                </a:lnTo>
                <a:lnTo>
                  <a:pt x="2464789" y="713938"/>
                </a:lnTo>
                <a:close/>
              </a:path>
            </a:pathLst>
          </a:custGeom>
          <a:solidFill>
            <a:srgbClr val="FFFFFF"/>
          </a:solidFill>
        </p:spPr>
        <p:txBody>
          <a:bodyPr wrap="square" lIns="0" tIns="0" rIns="0" bIns="0" rtlCol="0"/>
          <a:lstStyle/>
          <a:p>
            <a:pPr defTabSz="609630"/>
            <a:endParaRPr sz="1200">
              <a:solidFill>
                <a:prstClr val="black"/>
              </a:solidFill>
              <a:latin typeface="Calibri"/>
            </a:endParaRPr>
          </a:p>
        </p:txBody>
      </p:sp>
    </p:spTree>
    <p:extLst>
      <p:ext uri="{BB962C8B-B14F-4D97-AF65-F5344CB8AC3E}">
        <p14:creationId xmlns:p14="http://schemas.microsoft.com/office/powerpoint/2010/main" val="3339153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9507" y="873430"/>
            <a:ext cx="11499518" cy="2852737"/>
          </a:xfrm>
        </p:spPr>
        <p:txBody>
          <a:bodyPr>
            <a:normAutofit/>
          </a:bodyPr>
          <a:lstStyle/>
          <a:p>
            <a:r>
              <a:rPr lang="en-US" sz="5400" b="1" dirty="0"/>
              <a:t>	</a:t>
            </a:r>
            <a:r>
              <a:rPr lang="en-US" sz="4800" b="1" dirty="0"/>
              <a:t>SS&amp;H </a:t>
            </a:r>
            <a:r>
              <a:rPr lang="en-US" sz="4800" b="1" cap="none" dirty="0"/>
              <a:t>Impact Support and Leadership</a:t>
            </a:r>
            <a:br>
              <a:rPr lang="en-US" sz="5400" b="1" dirty="0">
                <a:latin typeface="+mn-lt"/>
              </a:rPr>
            </a:br>
            <a:br>
              <a:rPr lang="en-US" sz="3800" dirty="0"/>
            </a:br>
            <a:r>
              <a:rPr lang="en-US" sz="400" cap="none" dirty="0"/>
              <a:t> </a:t>
            </a:r>
            <a:br>
              <a:rPr lang="en-US" sz="400" b="1" cap="none" dirty="0"/>
            </a:br>
            <a:r>
              <a:rPr lang="en-US" sz="3200" cap="none" dirty="0"/>
              <a:t> </a:t>
            </a:r>
          </a:p>
        </p:txBody>
      </p:sp>
      <p:sp>
        <p:nvSpPr>
          <p:cNvPr id="3" name="Text Placeholder 2"/>
          <p:cNvSpPr>
            <a:spLocks noGrp="1"/>
          </p:cNvSpPr>
          <p:nvPr>
            <p:ph type="body" idx="1"/>
          </p:nvPr>
        </p:nvSpPr>
        <p:spPr>
          <a:xfrm>
            <a:off x="765023" y="3855903"/>
            <a:ext cx="10054987" cy="1894902"/>
          </a:xfrm>
        </p:spPr>
        <p:txBody>
          <a:bodyPr>
            <a:normAutofit/>
          </a:bodyPr>
          <a:lstStyle/>
          <a:p>
            <a:r>
              <a:rPr lang="en-US" sz="2300" dirty="0">
                <a:solidFill>
                  <a:schemeClr val="tx1"/>
                </a:solidFill>
              </a:rPr>
              <a:t>Tobin L. Smith </a:t>
            </a:r>
            <a:r>
              <a:rPr lang="en-US" sz="2300" dirty="0"/>
              <a:t>@SciPolGuy </a:t>
            </a:r>
          </a:p>
          <a:p>
            <a:r>
              <a:rPr lang="en-US" sz="2300" dirty="0">
                <a:solidFill>
                  <a:schemeClr val="tx1"/>
                </a:solidFill>
              </a:rPr>
              <a:t>Association of American Universities </a:t>
            </a:r>
          </a:p>
          <a:p>
            <a:r>
              <a:rPr lang="en-US" sz="2300" dirty="0">
                <a:solidFill>
                  <a:schemeClr val="tx1"/>
                </a:solidFill>
              </a:rPr>
              <a:t>AESIS Impact of Social Sciences &amp; Humanities 2021 </a:t>
            </a:r>
          </a:p>
          <a:p>
            <a:r>
              <a:rPr lang="en-US" sz="2300" dirty="0">
                <a:solidFill>
                  <a:schemeClr val="tx1"/>
                </a:solidFill>
              </a:rPr>
              <a:t>October 13, 2021   </a:t>
            </a:r>
          </a:p>
          <a:p>
            <a:endParaRPr lang="en-US" dirty="0">
              <a:solidFill>
                <a:schemeClr val="bg1">
                  <a:lumMod val="50000"/>
                </a:schemeClr>
              </a:solidFill>
            </a:endParaRPr>
          </a:p>
        </p:txBody>
      </p:sp>
      <p:pic>
        <p:nvPicPr>
          <p:cNvPr id="5" name="Picture 4">
            <a:extLst>
              <a:ext uri="{FF2B5EF4-FFF2-40B4-BE49-F238E27FC236}">
                <a16:creationId xmlns:a16="http://schemas.microsoft.com/office/drawing/2014/main" id="{3EFF31B3-12E7-41B4-B663-9D9608CA555C}"/>
              </a:ext>
            </a:extLst>
          </p:cNvPr>
          <p:cNvPicPr/>
          <p:nvPr/>
        </p:nvPicPr>
        <p:blipFill>
          <a:blip r:embed="rId3">
            <a:extLst>
              <a:ext uri="{28A0092B-C50C-407E-A947-70E740481C1C}">
                <a14:useLocalDpi xmlns:a14="http://schemas.microsoft.com/office/drawing/2010/main" val="0"/>
              </a:ext>
            </a:extLst>
          </a:blip>
          <a:stretch>
            <a:fillRect/>
          </a:stretch>
        </p:blipFill>
        <p:spPr>
          <a:xfrm>
            <a:off x="257354" y="3980666"/>
            <a:ext cx="3565137" cy="1653035"/>
          </a:xfrm>
          <a:prstGeom prst="rect">
            <a:avLst/>
          </a:prstGeom>
        </p:spPr>
      </p:pic>
    </p:spTree>
    <p:extLst>
      <p:ext uri="{BB962C8B-B14F-4D97-AF65-F5344CB8AC3E}">
        <p14:creationId xmlns:p14="http://schemas.microsoft.com/office/powerpoint/2010/main" val="2865200724"/>
      </p:ext>
    </p:extLst>
  </p:cSld>
  <p:clrMapOvr>
    <a:masterClrMapping/>
  </p:clrMapOvr>
  <mc:AlternateContent xmlns:mc="http://schemas.openxmlformats.org/markup-compatibility/2006" xmlns:p14="http://schemas.microsoft.com/office/powerpoint/2010/main">
    <mc:Choice Requires="p14">
      <p:transition spd="slow" p14:dur="2000" advTm="7976"/>
    </mc:Choice>
    <mc:Fallback xmlns="">
      <p:transition spd="slow" advTm="797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48711" y="113342"/>
            <a:ext cx="5098627" cy="738664"/>
          </a:xfrm>
          <a:prstGeom prst="rect">
            <a:avLst/>
          </a:prstGeom>
        </p:spPr>
        <p:txBody>
          <a:bodyPr vert="horz" wrap="square" lIns="0" tIns="0" rIns="0" bIns="0" rtlCol="0">
            <a:spAutoFit/>
          </a:bodyPr>
          <a:lstStyle/>
          <a:p>
            <a:pPr marL="472464" marR="3387" indent="-464420" defTabSz="609630"/>
            <a:r>
              <a:rPr sz="2400" b="1" spc="-13" dirty="0">
                <a:solidFill>
                  <a:srgbClr val="035CC8"/>
                </a:solidFill>
                <a:latin typeface="Arial Narrow"/>
                <a:cs typeface="Arial Narrow"/>
              </a:rPr>
              <a:t>INTEGR</a:t>
            </a:r>
            <a:r>
              <a:rPr sz="2400" b="1" spc="-163" dirty="0">
                <a:solidFill>
                  <a:srgbClr val="035CC8"/>
                </a:solidFill>
                <a:latin typeface="Arial Narrow"/>
                <a:cs typeface="Arial Narrow"/>
              </a:rPr>
              <a:t>A</a:t>
            </a:r>
            <a:r>
              <a:rPr sz="2400" b="1" spc="-13" dirty="0">
                <a:solidFill>
                  <a:srgbClr val="035CC8"/>
                </a:solidFill>
                <a:latin typeface="Arial Narrow"/>
                <a:cs typeface="Arial Narrow"/>
              </a:rPr>
              <a:t>TED</a:t>
            </a:r>
            <a:r>
              <a:rPr sz="2400" b="1" spc="-63" dirty="0">
                <a:solidFill>
                  <a:srgbClr val="035CC8"/>
                </a:solidFill>
                <a:latin typeface="Times New Roman"/>
                <a:cs typeface="Times New Roman"/>
              </a:rPr>
              <a:t> </a:t>
            </a:r>
            <a:r>
              <a:rPr sz="2400" b="1" spc="-160" dirty="0">
                <a:solidFill>
                  <a:srgbClr val="035CC8"/>
                </a:solidFill>
                <a:latin typeface="Arial Narrow"/>
                <a:cs typeface="Arial Narrow"/>
              </a:rPr>
              <a:t>V</a:t>
            </a:r>
            <a:r>
              <a:rPr sz="2400" b="1" spc="-13" dirty="0">
                <a:solidFill>
                  <a:srgbClr val="035CC8"/>
                </a:solidFill>
                <a:latin typeface="Arial Narrow"/>
                <a:cs typeface="Arial Narrow"/>
              </a:rPr>
              <a:t>ALUE</a:t>
            </a:r>
            <a:r>
              <a:rPr sz="2400" b="1" spc="-53" dirty="0">
                <a:solidFill>
                  <a:srgbClr val="035CC8"/>
                </a:solidFill>
                <a:latin typeface="Times New Roman"/>
                <a:cs typeface="Times New Roman"/>
              </a:rPr>
              <a:t> </a:t>
            </a:r>
            <a:r>
              <a:rPr sz="2400" b="1" spc="-13" dirty="0">
                <a:solidFill>
                  <a:srgbClr val="035CC8"/>
                </a:solidFill>
                <a:latin typeface="Arial Narrow"/>
                <a:cs typeface="Arial Narrow"/>
              </a:rPr>
              <a:t>CHAIN</a:t>
            </a:r>
            <a:r>
              <a:rPr sz="2400" b="1" spc="-70" dirty="0">
                <a:solidFill>
                  <a:srgbClr val="035CC8"/>
                </a:solidFill>
                <a:latin typeface="Times New Roman"/>
                <a:cs typeface="Times New Roman"/>
              </a:rPr>
              <a:t> </a:t>
            </a:r>
            <a:r>
              <a:rPr sz="2400" b="1" spc="-50" dirty="0">
                <a:solidFill>
                  <a:srgbClr val="035CC8"/>
                </a:solidFill>
                <a:latin typeface="Arial Narrow"/>
                <a:cs typeface="Arial Narrow"/>
              </a:rPr>
              <a:t>T</a:t>
            </a:r>
            <a:r>
              <a:rPr sz="2400" b="1" dirty="0">
                <a:solidFill>
                  <a:srgbClr val="035CC8"/>
                </a:solidFill>
                <a:latin typeface="Arial Narrow"/>
                <a:cs typeface="Arial Narrow"/>
              </a:rPr>
              <a:t>O</a:t>
            </a:r>
            <a:r>
              <a:rPr sz="2400" b="1" spc="-50" dirty="0">
                <a:solidFill>
                  <a:srgbClr val="035CC8"/>
                </a:solidFill>
                <a:latin typeface="Times New Roman"/>
                <a:cs typeface="Times New Roman"/>
              </a:rPr>
              <a:t> </a:t>
            </a:r>
            <a:r>
              <a:rPr sz="2400" b="1" spc="-17" dirty="0">
                <a:solidFill>
                  <a:srgbClr val="035CC8"/>
                </a:solidFill>
                <a:latin typeface="Arial Narrow"/>
                <a:cs typeface="Arial Narrow"/>
              </a:rPr>
              <a:t>ENHANCE</a:t>
            </a:r>
            <a:r>
              <a:rPr sz="2400" b="1" spc="-7" dirty="0">
                <a:solidFill>
                  <a:srgbClr val="035CC8"/>
                </a:solidFill>
                <a:latin typeface="Times New Roman"/>
                <a:cs typeface="Times New Roman"/>
              </a:rPr>
              <a:t> </a:t>
            </a:r>
            <a:r>
              <a:rPr sz="2400" b="1" spc="-17" dirty="0">
                <a:solidFill>
                  <a:srgbClr val="035CC8"/>
                </a:solidFill>
                <a:latin typeface="Arial Narrow"/>
                <a:cs typeface="Arial Narrow"/>
              </a:rPr>
              <a:t>A</a:t>
            </a:r>
            <a:r>
              <a:rPr sz="2400" b="1" spc="-127" dirty="0">
                <a:solidFill>
                  <a:srgbClr val="035CC8"/>
                </a:solidFill>
                <a:latin typeface="Times New Roman"/>
                <a:cs typeface="Times New Roman"/>
              </a:rPr>
              <a:t> </a:t>
            </a:r>
            <a:r>
              <a:rPr sz="2400" b="1" spc="-17" dirty="0">
                <a:solidFill>
                  <a:srgbClr val="035CC8"/>
                </a:solidFill>
                <a:latin typeface="Arial Narrow"/>
                <a:cs typeface="Arial Narrow"/>
              </a:rPr>
              <a:t>CU</a:t>
            </a:r>
            <a:r>
              <a:rPr sz="2400" b="1" spc="-157" dirty="0">
                <a:solidFill>
                  <a:srgbClr val="035CC8"/>
                </a:solidFill>
                <a:latin typeface="Arial Narrow"/>
                <a:cs typeface="Arial Narrow"/>
              </a:rPr>
              <a:t>L</a:t>
            </a:r>
            <a:r>
              <a:rPr sz="2400" b="1" spc="-17" dirty="0">
                <a:solidFill>
                  <a:srgbClr val="035CC8"/>
                </a:solidFill>
                <a:latin typeface="Arial Narrow"/>
                <a:cs typeface="Arial Narrow"/>
              </a:rPr>
              <a:t>T</a:t>
            </a:r>
            <a:r>
              <a:rPr sz="2400" b="1" spc="-23" dirty="0">
                <a:solidFill>
                  <a:srgbClr val="035CC8"/>
                </a:solidFill>
                <a:latin typeface="Arial Narrow"/>
                <a:cs typeface="Arial Narrow"/>
              </a:rPr>
              <a:t>U</a:t>
            </a:r>
            <a:r>
              <a:rPr sz="2400" b="1" spc="-17" dirty="0">
                <a:solidFill>
                  <a:srgbClr val="035CC8"/>
                </a:solidFill>
                <a:latin typeface="Arial Narrow"/>
                <a:cs typeface="Arial Narrow"/>
              </a:rPr>
              <a:t>RE</a:t>
            </a:r>
            <a:r>
              <a:rPr sz="2400" b="1" spc="-63" dirty="0">
                <a:solidFill>
                  <a:srgbClr val="035CC8"/>
                </a:solidFill>
                <a:latin typeface="Times New Roman"/>
                <a:cs typeface="Times New Roman"/>
              </a:rPr>
              <a:t> </a:t>
            </a:r>
            <a:r>
              <a:rPr sz="2400" b="1" spc="-3" dirty="0">
                <a:solidFill>
                  <a:srgbClr val="035CC8"/>
                </a:solidFill>
                <a:latin typeface="Arial Narrow"/>
                <a:cs typeface="Arial Narrow"/>
              </a:rPr>
              <a:t>O</a:t>
            </a:r>
            <a:r>
              <a:rPr sz="2400" b="1" dirty="0">
                <a:solidFill>
                  <a:srgbClr val="035CC8"/>
                </a:solidFill>
                <a:latin typeface="Arial Narrow"/>
                <a:cs typeface="Arial Narrow"/>
              </a:rPr>
              <a:t>F</a:t>
            </a:r>
            <a:r>
              <a:rPr sz="2400" b="1" spc="-53" dirty="0">
                <a:solidFill>
                  <a:srgbClr val="035CC8"/>
                </a:solidFill>
                <a:latin typeface="Times New Roman"/>
                <a:cs typeface="Times New Roman"/>
              </a:rPr>
              <a:t> </a:t>
            </a:r>
            <a:r>
              <a:rPr sz="2400" b="1" spc="-13" dirty="0">
                <a:solidFill>
                  <a:srgbClr val="035CC8"/>
                </a:solidFill>
                <a:latin typeface="Arial Narrow"/>
                <a:cs typeface="Arial Narrow"/>
              </a:rPr>
              <a:t>SOCIE</a:t>
            </a:r>
            <a:r>
              <a:rPr sz="2400" b="1" spc="-160" dirty="0">
                <a:solidFill>
                  <a:srgbClr val="035CC8"/>
                </a:solidFill>
                <a:latin typeface="Arial Narrow"/>
                <a:cs typeface="Arial Narrow"/>
              </a:rPr>
              <a:t>T</a:t>
            </a:r>
            <a:r>
              <a:rPr sz="2400" b="1" spc="-13" dirty="0">
                <a:solidFill>
                  <a:srgbClr val="035CC8"/>
                </a:solidFill>
                <a:latin typeface="Arial Narrow"/>
                <a:cs typeface="Arial Narrow"/>
              </a:rPr>
              <a:t>AL</a:t>
            </a:r>
            <a:r>
              <a:rPr sz="2400" b="1" spc="-83" dirty="0">
                <a:solidFill>
                  <a:srgbClr val="035CC8"/>
                </a:solidFill>
                <a:latin typeface="Times New Roman"/>
                <a:cs typeface="Times New Roman"/>
              </a:rPr>
              <a:t> </a:t>
            </a:r>
            <a:r>
              <a:rPr sz="2400" b="1" dirty="0">
                <a:solidFill>
                  <a:srgbClr val="035CC8"/>
                </a:solidFill>
                <a:latin typeface="Arial Narrow"/>
                <a:cs typeface="Arial Narrow"/>
              </a:rPr>
              <a:t>I</a:t>
            </a:r>
            <a:r>
              <a:rPr sz="2400" b="1" spc="-3" dirty="0">
                <a:solidFill>
                  <a:srgbClr val="035CC8"/>
                </a:solidFill>
                <a:latin typeface="Arial Narrow"/>
                <a:cs typeface="Arial Narrow"/>
              </a:rPr>
              <a:t>M</a:t>
            </a:r>
            <a:r>
              <a:rPr sz="2400" b="1" spc="-160" dirty="0">
                <a:solidFill>
                  <a:srgbClr val="035CC8"/>
                </a:solidFill>
                <a:latin typeface="Arial Narrow"/>
                <a:cs typeface="Arial Narrow"/>
              </a:rPr>
              <a:t>P</a:t>
            </a:r>
            <a:r>
              <a:rPr sz="2400" b="1" spc="-17" dirty="0">
                <a:solidFill>
                  <a:srgbClr val="035CC8"/>
                </a:solidFill>
                <a:latin typeface="Arial Narrow"/>
                <a:cs typeface="Arial Narrow"/>
              </a:rPr>
              <a:t>ACT</a:t>
            </a:r>
            <a:endParaRPr sz="2400">
              <a:solidFill>
                <a:prstClr val="black"/>
              </a:solidFill>
              <a:latin typeface="Arial Narrow"/>
              <a:cs typeface="Arial Narrow"/>
            </a:endParaRPr>
          </a:p>
        </p:txBody>
      </p:sp>
      <p:sp>
        <p:nvSpPr>
          <p:cNvPr id="3" name="object 3"/>
          <p:cNvSpPr/>
          <p:nvPr/>
        </p:nvSpPr>
        <p:spPr>
          <a:xfrm>
            <a:off x="3025912" y="2949693"/>
            <a:ext cx="4672330" cy="25823"/>
          </a:xfrm>
          <a:custGeom>
            <a:avLst/>
            <a:gdLst/>
            <a:ahLst/>
            <a:cxnLst/>
            <a:rect l="l" t="t" r="r" b="b"/>
            <a:pathLst>
              <a:path w="7008495" h="38735">
                <a:moveTo>
                  <a:pt x="7007900" y="0"/>
                </a:moveTo>
                <a:lnTo>
                  <a:pt x="0" y="38282"/>
                </a:lnTo>
              </a:path>
            </a:pathLst>
          </a:custGeom>
          <a:ln w="9905">
            <a:solidFill>
              <a:srgbClr val="38A0F7"/>
            </a:solidFill>
          </a:ln>
        </p:spPr>
        <p:txBody>
          <a:bodyPr wrap="square" lIns="0" tIns="0" rIns="0" bIns="0" rtlCol="0"/>
          <a:lstStyle/>
          <a:p>
            <a:pPr defTabSz="609630"/>
            <a:endParaRPr sz="1200">
              <a:solidFill>
                <a:prstClr val="black"/>
              </a:solidFill>
              <a:latin typeface="Calibri"/>
            </a:endParaRPr>
          </a:p>
        </p:txBody>
      </p:sp>
      <p:sp>
        <p:nvSpPr>
          <p:cNvPr id="4" name="object 4"/>
          <p:cNvSpPr/>
          <p:nvPr/>
        </p:nvSpPr>
        <p:spPr>
          <a:xfrm>
            <a:off x="3025912" y="3414512"/>
            <a:ext cx="4672330" cy="100753"/>
          </a:xfrm>
          <a:custGeom>
            <a:avLst/>
            <a:gdLst/>
            <a:ahLst/>
            <a:cxnLst/>
            <a:rect l="l" t="t" r="r" b="b"/>
            <a:pathLst>
              <a:path w="7008495" h="151129">
                <a:moveTo>
                  <a:pt x="7007900" y="0"/>
                </a:moveTo>
                <a:lnTo>
                  <a:pt x="0" y="150723"/>
                </a:lnTo>
              </a:path>
            </a:pathLst>
          </a:custGeom>
          <a:ln w="9905">
            <a:solidFill>
              <a:srgbClr val="38A0F7"/>
            </a:solidFill>
          </a:ln>
        </p:spPr>
        <p:txBody>
          <a:bodyPr wrap="square" lIns="0" tIns="0" rIns="0" bIns="0" rtlCol="0"/>
          <a:lstStyle/>
          <a:p>
            <a:pPr defTabSz="609630"/>
            <a:endParaRPr sz="1200">
              <a:solidFill>
                <a:prstClr val="black"/>
              </a:solidFill>
              <a:latin typeface="Calibri"/>
            </a:endParaRPr>
          </a:p>
        </p:txBody>
      </p:sp>
      <p:sp>
        <p:nvSpPr>
          <p:cNvPr id="5" name="object 5"/>
          <p:cNvSpPr/>
          <p:nvPr/>
        </p:nvSpPr>
        <p:spPr>
          <a:xfrm>
            <a:off x="3025912" y="3896095"/>
            <a:ext cx="4672330" cy="88900"/>
          </a:xfrm>
          <a:custGeom>
            <a:avLst/>
            <a:gdLst/>
            <a:ahLst/>
            <a:cxnLst/>
            <a:rect l="l" t="t" r="r" b="b"/>
            <a:pathLst>
              <a:path w="7008495" h="133350">
                <a:moveTo>
                  <a:pt x="7007900" y="0"/>
                </a:moveTo>
                <a:lnTo>
                  <a:pt x="0" y="133136"/>
                </a:lnTo>
              </a:path>
            </a:pathLst>
          </a:custGeom>
          <a:ln w="9905">
            <a:solidFill>
              <a:srgbClr val="38A0F7"/>
            </a:solidFill>
          </a:ln>
        </p:spPr>
        <p:txBody>
          <a:bodyPr wrap="square" lIns="0" tIns="0" rIns="0" bIns="0" rtlCol="0"/>
          <a:lstStyle/>
          <a:p>
            <a:pPr defTabSz="609630"/>
            <a:endParaRPr sz="1200">
              <a:solidFill>
                <a:prstClr val="black"/>
              </a:solidFill>
              <a:latin typeface="Calibri"/>
            </a:endParaRPr>
          </a:p>
        </p:txBody>
      </p:sp>
      <p:sp>
        <p:nvSpPr>
          <p:cNvPr id="6" name="object 6"/>
          <p:cNvSpPr/>
          <p:nvPr/>
        </p:nvSpPr>
        <p:spPr>
          <a:xfrm>
            <a:off x="3095508" y="4375648"/>
            <a:ext cx="4602480" cy="32597"/>
          </a:xfrm>
          <a:custGeom>
            <a:avLst/>
            <a:gdLst/>
            <a:ahLst/>
            <a:cxnLst/>
            <a:rect l="l" t="t" r="r" b="b"/>
            <a:pathLst>
              <a:path w="6903720" h="48895">
                <a:moveTo>
                  <a:pt x="6903597" y="0"/>
                </a:moveTo>
                <a:lnTo>
                  <a:pt x="0" y="48524"/>
                </a:lnTo>
              </a:path>
            </a:pathLst>
          </a:custGeom>
          <a:ln w="9905">
            <a:solidFill>
              <a:srgbClr val="38A0F7"/>
            </a:solidFill>
          </a:ln>
        </p:spPr>
        <p:txBody>
          <a:bodyPr wrap="square" lIns="0" tIns="0" rIns="0" bIns="0" rtlCol="0"/>
          <a:lstStyle/>
          <a:p>
            <a:pPr defTabSz="609630"/>
            <a:endParaRPr sz="1200">
              <a:solidFill>
                <a:prstClr val="black"/>
              </a:solidFill>
              <a:latin typeface="Calibri"/>
            </a:endParaRPr>
          </a:p>
        </p:txBody>
      </p:sp>
      <p:sp>
        <p:nvSpPr>
          <p:cNvPr id="7" name="object 7"/>
          <p:cNvSpPr txBox="1"/>
          <p:nvPr/>
        </p:nvSpPr>
        <p:spPr>
          <a:xfrm>
            <a:off x="3051626" y="2784906"/>
            <a:ext cx="1136226" cy="158954"/>
          </a:xfrm>
          <a:prstGeom prst="rect">
            <a:avLst/>
          </a:prstGeom>
        </p:spPr>
        <p:txBody>
          <a:bodyPr vert="horz" wrap="square" lIns="0" tIns="0" rIns="0" bIns="0" rtlCol="0">
            <a:spAutoFit/>
          </a:bodyPr>
          <a:lstStyle/>
          <a:p>
            <a:pPr marL="8467" defTabSz="609630"/>
            <a:r>
              <a:rPr sz="1033" dirty="0">
                <a:solidFill>
                  <a:srgbClr val="3D3D3D"/>
                </a:solidFill>
                <a:latin typeface="Arial"/>
                <a:cs typeface="Arial"/>
              </a:rPr>
              <a:t>Inno</a:t>
            </a:r>
            <a:r>
              <a:rPr sz="1033" spc="3" dirty="0">
                <a:solidFill>
                  <a:srgbClr val="3D3D3D"/>
                </a:solidFill>
                <a:latin typeface="Arial"/>
                <a:cs typeface="Arial"/>
              </a:rPr>
              <a:t>v</a:t>
            </a:r>
            <a:r>
              <a:rPr sz="1033" dirty="0">
                <a:solidFill>
                  <a:srgbClr val="3D3D3D"/>
                </a:solidFill>
                <a:latin typeface="Arial"/>
                <a:cs typeface="Arial"/>
              </a:rPr>
              <a:t>atio</a:t>
            </a:r>
            <a:r>
              <a:rPr sz="1033" spc="3" dirty="0">
                <a:solidFill>
                  <a:srgbClr val="3D3D3D"/>
                </a:solidFill>
                <a:latin typeface="Arial"/>
                <a:cs typeface="Arial"/>
              </a:rPr>
              <a:t>n</a:t>
            </a:r>
            <a:r>
              <a:rPr sz="1033" spc="23" dirty="0">
                <a:solidFill>
                  <a:srgbClr val="3D3D3D"/>
                </a:solidFill>
                <a:latin typeface="Times New Roman"/>
                <a:cs typeface="Times New Roman"/>
              </a:rPr>
              <a:t> </a:t>
            </a:r>
            <a:r>
              <a:rPr sz="1033" dirty="0">
                <a:solidFill>
                  <a:srgbClr val="3D3D3D"/>
                </a:solidFill>
                <a:latin typeface="Arial"/>
                <a:cs typeface="Arial"/>
              </a:rPr>
              <a:t>p</a:t>
            </a:r>
            <a:r>
              <a:rPr sz="1033" spc="3" dirty="0">
                <a:solidFill>
                  <a:srgbClr val="3D3D3D"/>
                </a:solidFill>
                <a:latin typeface="Arial"/>
                <a:cs typeface="Arial"/>
              </a:rPr>
              <a:t>r</a:t>
            </a:r>
            <a:r>
              <a:rPr sz="1033" dirty="0">
                <a:solidFill>
                  <a:srgbClr val="3D3D3D"/>
                </a:solidFill>
                <a:latin typeface="Arial"/>
                <a:cs typeface="Arial"/>
              </a:rPr>
              <a:t>oje</a:t>
            </a:r>
            <a:r>
              <a:rPr sz="1033" spc="3" dirty="0">
                <a:solidFill>
                  <a:srgbClr val="3D3D3D"/>
                </a:solidFill>
                <a:latin typeface="Arial"/>
                <a:cs typeface="Arial"/>
              </a:rPr>
              <a:t>c</a:t>
            </a:r>
            <a:r>
              <a:rPr sz="1033" spc="-3" dirty="0">
                <a:solidFill>
                  <a:srgbClr val="3D3D3D"/>
                </a:solidFill>
                <a:latin typeface="Arial"/>
                <a:cs typeface="Arial"/>
              </a:rPr>
              <a:t>t</a:t>
            </a:r>
            <a:r>
              <a:rPr sz="1033" spc="3" dirty="0">
                <a:solidFill>
                  <a:srgbClr val="3D3D3D"/>
                </a:solidFill>
                <a:latin typeface="Arial"/>
                <a:cs typeface="Arial"/>
              </a:rPr>
              <a:t>s</a:t>
            </a:r>
            <a:endParaRPr sz="1033">
              <a:solidFill>
                <a:prstClr val="black"/>
              </a:solidFill>
              <a:latin typeface="Arial"/>
              <a:cs typeface="Arial"/>
            </a:endParaRPr>
          </a:p>
        </p:txBody>
      </p:sp>
      <p:sp>
        <p:nvSpPr>
          <p:cNvPr id="8" name="object 8"/>
          <p:cNvSpPr txBox="1"/>
          <p:nvPr/>
        </p:nvSpPr>
        <p:spPr>
          <a:xfrm>
            <a:off x="3078082" y="3254789"/>
            <a:ext cx="1459230" cy="313932"/>
          </a:xfrm>
          <a:prstGeom prst="rect">
            <a:avLst/>
          </a:prstGeom>
        </p:spPr>
        <p:txBody>
          <a:bodyPr vert="horz" wrap="square" lIns="0" tIns="0" rIns="0" bIns="0" rtlCol="0">
            <a:spAutoFit/>
          </a:bodyPr>
          <a:lstStyle/>
          <a:p>
            <a:pPr marL="8467" marR="3387" defTabSz="609630">
              <a:lnSpc>
                <a:spcPct val="101600"/>
              </a:lnSpc>
            </a:pPr>
            <a:r>
              <a:rPr sz="1033" dirty="0">
                <a:solidFill>
                  <a:srgbClr val="3D3D3D"/>
                </a:solidFill>
                <a:latin typeface="Arial"/>
                <a:cs typeface="Arial"/>
              </a:rPr>
              <a:t>Edu</a:t>
            </a:r>
            <a:r>
              <a:rPr sz="1033" spc="3" dirty="0">
                <a:solidFill>
                  <a:srgbClr val="3D3D3D"/>
                </a:solidFill>
                <a:latin typeface="Arial"/>
                <a:cs typeface="Arial"/>
              </a:rPr>
              <a:t>c</a:t>
            </a:r>
            <a:r>
              <a:rPr sz="1033" dirty="0">
                <a:solidFill>
                  <a:srgbClr val="3D3D3D"/>
                </a:solidFill>
                <a:latin typeface="Arial"/>
                <a:cs typeface="Arial"/>
              </a:rPr>
              <a:t>ation,</a:t>
            </a:r>
            <a:r>
              <a:rPr sz="1033" spc="27" dirty="0">
                <a:solidFill>
                  <a:srgbClr val="3D3D3D"/>
                </a:solidFill>
                <a:latin typeface="Times New Roman"/>
                <a:cs typeface="Times New Roman"/>
              </a:rPr>
              <a:t> </a:t>
            </a:r>
            <a:r>
              <a:rPr sz="1033" spc="-3" dirty="0">
                <a:solidFill>
                  <a:srgbClr val="3D3D3D"/>
                </a:solidFill>
                <a:latin typeface="Arial"/>
                <a:cs typeface="Arial"/>
              </a:rPr>
              <a:t>t</a:t>
            </a:r>
            <a:r>
              <a:rPr sz="1033" spc="3" dirty="0">
                <a:solidFill>
                  <a:srgbClr val="3D3D3D"/>
                </a:solidFill>
                <a:latin typeface="Arial"/>
                <a:cs typeface="Arial"/>
              </a:rPr>
              <a:t>r</a:t>
            </a:r>
            <a:r>
              <a:rPr sz="1033" dirty="0">
                <a:solidFill>
                  <a:srgbClr val="3D3D3D"/>
                </a:solidFill>
                <a:latin typeface="Arial"/>
                <a:cs typeface="Arial"/>
              </a:rPr>
              <a:t>ainin</a:t>
            </a:r>
            <a:r>
              <a:rPr sz="1033" spc="3" dirty="0">
                <a:solidFill>
                  <a:srgbClr val="3D3D3D"/>
                </a:solidFill>
                <a:latin typeface="Arial"/>
                <a:cs typeface="Arial"/>
              </a:rPr>
              <a:t>g</a:t>
            </a:r>
            <a:r>
              <a:rPr sz="1033" spc="27" dirty="0">
                <a:solidFill>
                  <a:srgbClr val="3D3D3D"/>
                </a:solidFill>
                <a:latin typeface="Times New Roman"/>
                <a:cs typeface="Times New Roman"/>
              </a:rPr>
              <a:t> </a:t>
            </a:r>
            <a:r>
              <a:rPr sz="1033" spc="3" dirty="0">
                <a:solidFill>
                  <a:srgbClr val="3D3D3D"/>
                </a:solidFill>
                <a:latin typeface="Arial"/>
                <a:cs typeface="Arial"/>
              </a:rPr>
              <a:t>+</a:t>
            </a:r>
            <a:r>
              <a:rPr sz="1033" spc="33" dirty="0">
                <a:solidFill>
                  <a:srgbClr val="3D3D3D"/>
                </a:solidFill>
                <a:latin typeface="Times New Roman"/>
                <a:cs typeface="Times New Roman"/>
              </a:rPr>
              <a:t> </a:t>
            </a:r>
            <a:r>
              <a:rPr sz="1033" spc="3" dirty="0">
                <a:solidFill>
                  <a:srgbClr val="3D3D3D"/>
                </a:solidFill>
                <a:latin typeface="Arial"/>
                <a:cs typeface="Arial"/>
              </a:rPr>
              <a:t>c</a:t>
            </a:r>
            <a:r>
              <a:rPr sz="1033" dirty="0">
                <a:solidFill>
                  <a:srgbClr val="3D3D3D"/>
                </a:solidFill>
                <a:latin typeface="Arial"/>
                <a:cs typeface="Arial"/>
              </a:rPr>
              <a:t>o</a:t>
            </a:r>
            <a:r>
              <a:rPr sz="1033" spc="3" dirty="0">
                <a:solidFill>
                  <a:srgbClr val="3D3D3D"/>
                </a:solidFill>
                <a:latin typeface="Arial"/>
                <a:cs typeface="Arial"/>
              </a:rPr>
              <a:t>-</a:t>
            </a:r>
            <a:r>
              <a:rPr sz="1033" dirty="0">
                <a:solidFill>
                  <a:srgbClr val="3D3D3D"/>
                </a:solidFill>
                <a:latin typeface="Times New Roman"/>
                <a:cs typeface="Times New Roman"/>
              </a:rPr>
              <a:t> </a:t>
            </a:r>
            <a:r>
              <a:rPr sz="1033" spc="3" dirty="0">
                <a:solidFill>
                  <a:srgbClr val="3D3D3D"/>
                </a:solidFill>
                <a:latin typeface="Arial"/>
                <a:cs typeface="Arial"/>
              </a:rPr>
              <a:t>cr</a:t>
            </a:r>
            <a:r>
              <a:rPr sz="1033" dirty="0">
                <a:solidFill>
                  <a:srgbClr val="3D3D3D"/>
                </a:solidFill>
                <a:latin typeface="Arial"/>
                <a:cs typeface="Arial"/>
              </a:rPr>
              <a:t>eation</a:t>
            </a:r>
            <a:endParaRPr sz="1033">
              <a:solidFill>
                <a:prstClr val="black"/>
              </a:solidFill>
              <a:latin typeface="Arial"/>
              <a:cs typeface="Arial"/>
            </a:endParaRPr>
          </a:p>
        </p:txBody>
      </p:sp>
      <p:sp>
        <p:nvSpPr>
          <p:cNvPr id="9" name="object 9"/>
          <p:cNvSpPr txBox="1"/>
          <p:nvPr/>
        </p:nvSpPr>
        <p:spPr>
          <a:xfrm>
            <a:off x="3051628" y="3715189"/>
            <a:ext cx="1573530" cy="314638"/>
          </a:xfrm>
          <a:prstGeom prst="rect">
            <a:avLst/>
          </a:prstGeom>
        </p:spPr>
        <p:txBody>
          <a:bodyPr vert="horz" wrap="square" lIns="0" tIns="0" rIns="0" bIns="0" rtlCol="0">
            <a:spAutoFit/>
          </a:bodyPr>
          <a:lstStyle/>
          <a:p>
            <a:pPr marL="8467" marR="3387" defTabSz="609630">
              <a:lnSpc>
                <a:spcPct val="101600"/>
              </a:lnSpc>
            </a:pPr>
            <a:r>
              <a:rPr sz="1033" spc="3" dirty="0">
                <a:solidFill>
                  <a:srgbClr val="3D3D3D"/>
                </a:solidFill>
                <a:latin typeface="Arial"/>
                <a:cs typeface="Arial"/>
              </a:rPr>
              <a:t>Newco</a:t>
            </a:r>
            <a:r>
              <a:rPr sz="1033" spc="23" dirty="0">
                <a:solidFill>
                  <a:srgbClr val="3D3D3D"/>
                </a:solidFill>
                <a:latin typeface="Times New Roman"/>
                <a:cs typeface="Times New Roman"/>
              </a:rPr>
              <a:t> </a:t>
            </a:r>
            <a:r>
              <a:rPr sz="1033" dirty="0">
                <a:solidFill>
                  <a:srgbClr val="3D3D3D"/>
                </a:solidFill>
                <a:latin typeface="Arial"/>
                <a:cs typeface="Arial"/>
              </a:rPr>
              <a:t>/</a:t>
            </a:r>
            <a:r>
              <a:rPr sz="1033" spc="33" dirty="0">
                <a:solidFill>
                  <a:srgbClr val="3D3D3D"/>
                </a:solidFill>
                <a:latin typeface="Times New Roman"/>
                <a:cs typeface="Times New Roman"/>
              </a:rPr>
              <a:t> </a:t>
            </a:r>
            <a:r>
              <a:rPr sz="1033" spc="3" dirty="0">
                <a:solidFill>
                  <a:srgbClr val="3D3D3D"/>
                </a:solidFill>
                <a:latin typeface="Arial"/>
                <a:cs typeface="Arial"/>
              </a:rPr>
              <a:t>S</a:t>
            </a:r>
            <a:r>
              <a:rPr sz="1033" spc="7" dirty="0">
                <a:solidFill>
                  <a:srgbClr val="3D3D3D"/>
                </a:solidFill>
                <a:latin typeface="Arial"/>
                <a:cs typeface="Arial"/>
              </a:rPr>
              <a:t>ME</a:t>
            </a:r>
            <a:r>
              <a:rPr sz="1033" dirty="0">
                <a:solidFill>
                  <a:srgbClr val="3D3D3D"/>
                </a:solidFill>
                <a:latin typeface="Times New Roman"/>
                <a:cs typeface="Times New Roman"/>
              </a:rPr>
              <a:t> </a:t>
            </a:r>
            <a:r>
              <a:rPr sz="1033" dirty="0">
                <a:solidFill>
                  <a:srgbClr val="3D3D3D"/>
                </a:solidFill>
                <a:latin typeface="Arial"/>
                <a:cs typeface="Arial"/>
              </a:rPr>
              <a:t>Inte</a:t>
            </a:r>
            <a:r>
              <a:rPr sz="1033" spc="3" dirty="0">
                <a:solidFill>
                  <a:srgbClr val="3D3D3D"/>
                </a:solidFill>
                <a:latin typeface="Arial"/>
                <a:cs typeface="Arial"/>
              </a:rPr>
              <a:t>rs</a:t>
            </a:r>
            <a:r>
              <a:rPr sz="1033" dirty="0">
                <a:solidFill>
                  <a:srgbClr val="3D3D3D"/>
                </a:solidFill>
                <a:latin typeface="Arial"/>
                <a:cs typeface="Arial"/>
              </a:rPr>
              <a:t>e</a:t>
            </a:r>
            <a:r>
              <a:rPr sz="1033" spc="3" dirty="0">
                <a:solidFill>
                  <a:srgbClr val="3D3D3D"/>
                </a:solidFill>
                <a:latin typeface="Arial"/>
                <a:cs typeface="Arial"/>
              </a:rPr>
              <a:t>c</a:t>
            </a:r>
            <a:r>
              <a:rPr sz="1033" dirty="0">
                <a:solidFill>
                  <a:srgbClr val="3D3D3D"/>
                </a:solidFill>
                <a:latin typeface="Arial"/>
                <a:cs typeface="Arial"/>
              </a:rPr>
              <a:t>to</a:t>
            </a:r>
            <a:r>
              <a:rPr sz="1033" spc="3" dirty="0">
                <a:solidFill>
                  <a:srgbClr val="3D3D3D"/>
                </a:solidFill>
                <a:latin typeface="Arial"/>
                <a:cs typeface="Arial"/>
              </a:rPr>
              <a:t>r</a:t>
            </a:r>
            <a:r>
              <a:rPr sz="1033" dirty="0">
                <a:solidFill>
                  <a:srgbClr val="3D3D3D"/>
                </a:solidFill>
                <a:latin typeface="Arial"/>
                <a:cs typeface="Arial"/>
              </a:rPr>
              <a:t>ial</a:t>
            </a:r>
            <a:r>
              <a:rPr sz="1033" spc="20" dirty="0">
                <a:solidFill>
                  <a:srgbClr val="3D3D3D"/>
                </a:solidFill>
                <a:latin typeface="Times New Roman"/>
                <a:cs typeface="Times New Roman"/>
              </a:rPr>
              <a:t> </a:t>
            </a:r>
            <a:r>
              <a:rPr sz="1033" spc="3" dirty="0">
                <a:solidFill>
                  <a:srgbClr val="3D3D3D"/>
                </a:solidFill>
                <a:latin typeface="Arial"/>
                <a:cs typeface="Arial"/>
              </a:rPr>
              <a:t>c</a:t>
            </a:r>
            <a:r>
              <a:rPr sz="1033" dirty="0">
                <a:solidFill>
                  <a:srgbClr val="3D3D3D"/>
                </a:solidFill>
                <a:latin typeface="Arial"/>
                <a:cs typeface="Arial"/>
              </a:rPr>
              <a:t>ollabo</a:t>
            </a:r>
            <a:r>
              <a:rPr sz="1033" spc="3" dirty="0">
                <a:solidFill>
                  <a:srgbClr val="3D3D3D"/>
                </a:solidFill>
                <a:latin typeface="Arial"/>
                <a:cs typeface="Arial"/>
              </a:rPr>
              <a:t>r</a:t>
            </a:r>
            <a:r>
              <a:rPr sz="1033" dirty="0">
                <a:solidFill>
                  <a:srgbClr val="3D3D3D"/>
                </a:solidFill>
                <a:latin typeface="Arial"/>
                <a:cs typeface="Arial"/>
              </a:rPr>
              <a:t>ation</a:t>
            </a:r>
            <a:endParaRPr sz="1033">
              <a:solidFill>
                <a:prstClr val="black"/>
              </a:solidFill>
              <a:latin typeface="Arial"/>
              <a:cs typeface="Arial"/>
            </a:endParaRPr>
          </a:p>
        </p:txBody>
      </p:sp>
      <p:sp>
        <p:nvSpPr>
          <p:cNvPr id="10" name="object 10"/>
          <p:cNvSpPr txBox="1"/>
          <p:nvPr/>
        </p:nvSpPr>
        <p:spPr>
          <a:xfrm>
            <a:off x="3147688" y="4190956"/>
            <a:ext cx="862753" cy="158954"/>
          </a:xfrm>
          <a:prstGeom prst="rect">
            <a:avLst/>
          </a:prstGeom>
        </p:spPr>
        <p:txBody>
          <a:bodyPr vert="horz" wrap="square" lIns="0" tIns="0" rIns="0" bIns="0" rtlCol="0">
            <a:spAutoFit/>
          </a:bodyPr>
          <a:lstStyle/>
          <a:p>
            <a:pPr marL="8467" defTabSz="609630"/>
            <a:r>
              <a:rPr sz="1033" spc="-113" dirty="0">
                <a:solidFill>
                  <a:srgbClr val="3D3D3D"/>
                </a:solidFill>
                <a:latin typeface="Arial"/>
                <a:cs typeface="Arial"/>
              </a:rPr>
              <a:t>T</a:t>
            </a:r>
            <a:r>
              <a:rPr sz="1033" dirty="0">
                <a:solidFill>
                  <a:srgbClr val="3D3D3D"/>
                </a:solidFill>
                <a:latin typeface="Arial"/>
                <a:cs typeface="Arial"/>
              </a:rPr>
              <a:t>e</a:t>
            </a:r>
            <a:r>
              <a:rPr sz="1033" spc="3" dirty="0">
                <a:solidFill>
                  <a:srgbClr val="3D3D3D"/>
                </a:solidFill>
                <a:latin typeface="Arial"/>
                <a:cs typeface="Arial"/>
              </a:rPr>
              <a:t>c</a:t>
            </a:r>
            <a:r>
              <a:rPr sz="1033" dirty="0">
                <a:solidFill>
                  <a:srgbClr val="3D3D3D"/>
                </a:solidFill>
                <a:latin typeface="Arial"/>
                <a:cs typeface="Arial"/>
              </a:rPr>
              <a:t>h.</a:t>
            </a:r>
            <a:r>
              <a:rPr sz="1033" spc="3" dirty="0">
                <a:solidFill>
                  <a:srgbClr val="3D3D3D"/>
                </a:solidFill>
                <a:latin typeface="Times New Roman"/>
                <a:cs typeface="Times New Roman"/>
              </a:rPr>
              <a:t> </a:t>
            </a:r>
            <a:r>
              <a:rPr sz="1033" spc="-37" dirty="0">
                <a:solidFill>
                  <a:srgbClr val="3D3D3D"/>
                </a:solidFill>
                <a:latin typeface="Arial"/>
                <a:cs typeface="Arial"/>
              </a:rPr>
              <a:t>T</a:t>
            </a:r>
            <a:r>
              <a:rPr sz="1033" spc="3" dirty="0">
                <a:solidFill>
                  <a:srgbClr val="3D3D3D"/>
                </a:solidFill>
                <a:latin typeface="Arial"/>
                <a:cs typeface="Arial"/>
              </a:rPr>
              <a:t>r</a:t>
            </a:r>
            <a:r>
              <a:rPr sz="1033" dirty="0">
                <a:solidFill>
                  <a:srgbClr val="3D3D3D"/>
                </a:solidFill>
                <a:latin typeface="Arial"/>
                <a:cs typeface="Arial"/>
              </a:rPr>
              <a:t>an</a:t>
            </a:r>
            <a:r>
              <a:rPr sz="1033" spc="3" dirty="0">
                <a:solidFill>
                  <a:srgbClr val="3D3D3D"/>
                </a:solidFill>
                <a:latin typeface="Arial"/>
                <a:cs typeface="Arial"/>
              </a:rPr>
              <a:t>s</a:t>
            </a:r>
            <a:r>
              <a:rPr sz="1033" dirty="0">
                <a:solidFill>
                  <a:srgbClr val="3D3D3D"/>
                </a:solidFill>
                <a:latin typeface="Arial"/>
                <a:cs typeface="Arial"/>
              </a:rPr>
              <a:t>fer</a:t>
            </a:r>
            <a:endParaRPr sz="1033">
              <a:solidFill>
                <a:prstClr val="black"/>
              </a:solidFill>
              <a:latin typeface="Arial"/>
              <a:cs typeface="Arial"/>
            </a:endParaRPr>
          </a:p>
        </p:txBody>
      </p:sp>
      <p:sp>
        <p:nvSpPr>
          <p:cNvPr id="11" name="object 11"/>
          <p:cNvSpPr/>
          <p:nvPr/>
        </p:nvSpPr>
        <p:spPr>
          <a:xfrm>
            <a:off x="6989063" y="2756407"/>
            <a:ext cx="436880" cy="436880"/>
          </a:xfrm>
          <a:prstGeom prst="rect">
            <a:avLst/>
          </a:prstGeom>
          <a:blipFill>
            <a:blip r:embed="rId3" cstate="print"/>
            <a:stretch>
              <a:fillRect/>
            </a:stretch>
          </a:blipFill>
        </p:spPr>
        <p:txBody>
          <a:bodyPr wrap="square" lIns="0" tIns="0" rIns="0" bIns="0" rtlCol="0"/>
          <a:lstStyle/>
          <a:p>
            <a:pPr defTabSz="609630"/>
            <a:endParaRPr sz="1200">
              <a:solidFill>
                <a:prstClr val="black"/>
              </a:solidFill>
              <a:latin typeface="Calibri"/>
            </a:endParaRPr>
          </a:p>
        </p:txBody>
      </p:sp>
      <p:sp>
        <p:nvSpPr>
          <p:cNvPr id="12" name="object 12"/>
          <p:cNvSpPr/>
          <p:nvPr/>
        </p:nvSpPr>
        <p:spPr>
          <a:xfrm>
            <a:off x="6989063" y="3230372"/>
            <a:ext cx="436880" cy="436880"/>
          </a:xfrm>
          <a:prstGeom prst="rect">
            <a:avLst/>
          </a:prstGeom>
          <a:blipFill>
            <a:blip r:embed="rId3" cstate="print"/>
            <a:stretch>
              <a:fillRect/>
            </a:stretch>
          </a:blipFill>
        </p:spPr>
        <p:txBody>
          <a:bodyPr wrap="square" lIns="0" tIns="0" rIns="0" bIns="0" rtlCol="0"/>
          <a:lstStyle/>
          <a:p>
            <a:pPr defTabSz="609630"/>
            <a:endParaRPr sz="1200">
              <a:solidFill>
                <a:prstClr val="black"/>
              </a:solidFill>
              <a:latin typeface="Calibri"/>
            </a:endParaRPr>
          </a:p>
        </p:txBody>
      </p:sp>
      <p:sp>
        <p:nvSpPr>
          <p:cNvPr id="13" name="object 13"/>
          <p:cNvSpPr/>
          <p:nvPr/>
        </p:nvSpPr>
        <p:spPr>
          <a:xfrm>
            <a:off x="6989063" y="3704335"/>
            <a:ext cx="436880" cy="436880"/>
          </a:xfrm>
          <a:prstGeom prst="rect">
            <a:avLst/>
          </a:prstGeom>
          <a:blipFill>
            <a:blip r:embed="rId3" cstate="print"/>
            <a:stretch>
              <a:fillRect/>
            </a:stretch>
          </a:blipFill>
        </p:spPr>
        <p:txBody>
          <a:bodyPr wrap="square" lIns="0" tIns="0" rIns="0" bIns="0" rtlCol="0"/>
          <a:lstStyle/>
          <a:p>
            <a:pPr defTabSz="609630"/>
            <a:endParaRPr sz="1200">
              <a:solidFill>
                <a:prstClr val="black"/>
              </a:solidFill>
              <a:latin typeface="Calibri"/>
            </a:endParaRPr>
          </a:p>
        </p:txBody>
      </p:sp>
      <p:sp>
        <p:nvSpPr>
          <p:cNvPr id="14" name="object 14"/>
          <p:cNvSpPr/>
          <p:nvPr/>
        </p:nvSpPr>
        <p:spPr>
          <a:xfrm>
            <a:off x="6989064" y="4178301"/>
            <a:ext cx="436879" cy="437387"/>
          </a:xfrm>
          <a:prstGeom prst="rect">
            <a:avLst/>
          </a:prstGeom>
          <a:blipFill>
            <a:blip r:embed="rId3" cstate="print"/>
            <a:stretch>
              <a:fillRect/>
            </a:stretch>
          </a:blipFill>
        </p:spPr>
        <p:txBody>
          <a:bodyPr wrap="square" lIns="0" tIns="0" rIns="0" bIns="0" rtlCol="0"/>
          <a:lstStyle/>
          <a:p>
            <a:pPr defTabSz="609630"/>
            <a:endParaRPr sz="1200">
              <a:solidFill>
                <a:prstClr val="black"/>
              </a:solidFill>
              <a:latin typeface="Calibri"/>
            </a:endParaRPr>
          </a:p>
        </p:txBody>
      </p:sp>
      <p:sp>
        <p:nvSpPr>
          <p:cNvPr id="15" name="object 15"/>
          <p:cNvSpPr txBox="1"/>
          <p:nvPr/>
        </p:nvSpPr>
        <p:spPr>
          <a:xfrm>
            <a:off x="5184964" y="3292537"/>
            <a:ext cx="984885" cy="1755987"/>
          </a:xfrm>
          <a:prstGeom prst="rect">
            <a:avLst/>
          </a:prstGeom>
        </p:spPr>
        <p:txBody>
          <a:bodyPr vert="vert270" wrap="square" lIns="0" tIns="0" rIns="0" bIns="0" rtlCol="0">
            <a:spAutoFit/>
          </a:bodyPr>
          <a:lstStyle/>
          <a:p>
            <a:pPr marL="8467" marR="3387" defTabSz="609630"/>
            <a:r>
              <a:rPr sz="3200" spc="-3" dirty="0">
                <a:solidFill>
                  <a:srgbClr val="FFFFFF"/>
                </a:solidFill>
                <a:latin typeface="Arial"/>
                <a:cs typeface="Arial"/>
              </a:rPr>
              <a:t>Resear</a:t>
            </a:r>
            <a:r>
              <a:rPr sz="3200" dirty="0">
                <a:solidFill>
                  <a:srgbClr val="FFFFFF"/>
                </a:solidFill>
                <a:latin typeface="Arial"/>
                <a:cs typeface="Arial"/>
              </a:rPr>
              <a:t>ch</a:t>
            </a:r>
            <a:r>
              <a:rPr sz="3200" dirty="0">
                <a:solidFill>
                  <a:srgbClr val="FFFFFF"/>
                </a:solidFill>
                <a:latin typeface="Times New Roman"/>
                <a:cs typeface="Times New Roman"/>
              </a:rPr>
              <a:t> </a:t>
            </a:r>
            <a:r>
              <a:rPr sz="3200" spc="-3" dirty="0">
                <a:solidFill>
                  <a:srgbClr val="FFFFFF"/>
                </a:solidFill>
                <a:latin typeface="Arial"/>
                <a:cs typeface="Arial"/>
              </a:rPr>
              <a:t>imput</a:t>
            </a:r>
            <a:r>
              <a:rPr sz="3200" dirty="0">
                <a:solidFill>
                  <a:srgbClr val="FFFFFF"/>
                </a:solidFill>
                <a:latin typeface="Arial"/>
                <a:cs typeface="Arial"/>
              </a:rPr>
              <a:t>s</a:t>
            </a:r>
            <a:endParaRPr sz="3200">
              <a:solidFill>
                <a:prstClr val="black"/>
              </a:solidFill>
              <a:latin typeface="Arial"/>
              <a:cs typeface="Arial"/>
            </a:endParaRPr>
          </a:p>
        </p:txBody>
      </p:sp>
      <p:sp>
        <p:nvSpPr>
          <p:cNvPr id="16" name="object 16"/>
          <p:cNvSpPr txBox="1"/>
          <p:nvPr/>
        </p:nvSpPr>
        <p:spPr>
          <a:xfrm>
            <a:off x="9925218" y="3034373"/>
            <a:ext cx="984885" cy="1688677"/>
          </a:xfrm>
          <a:prstGeom prst="rect">
            <a:avLst/>
          </a:prstGeom>
        </p:spPr>
        <p:txBody>
          <a:bodyPr vert="vert270" wrap="square" lIns="0" tIns="0" rIns="0" bIns="0" rtlCol="0">
            <a:spAutoFit/>
          </a:bodyPr>
          <a:lstStyle/>
          <a:p>
            <a:pPr marL="8467" marR="3387" defTabSz="609630"/>
            <a:r>
              <a:rPr sz="3200" spc="-237" dirty="0">
                <a:solidFill>
                  <a:srgbClr val="FFFFFF"/>
                </a:solidFill>
                <a:latin typeface="Arial"/>
                <a:cs typeface="Arial"/>
              </a:rPr>
              <a:t>V</a:t>
            </a:r>
            <a:r>
              <a:rPr sz="3200" spc="-3" dirty="0">
                <a:solidFill>
                  <a:srgbClr val="FFFFFF"/>
                </a:solidFill>
                <a:latin typeface="Arial"/>
                <a:cs typeface="Arial"/>
              </a:rPr>
              <a:t>aluab</a:t>
            </a:r>
            <a:r>
              <a:rPr sz="3200" dirty="0">
                <a:solidFill>
                  <a:srgbClr val="FFFFFF"/>
                </a:solidFill>
                <a:latin typeface="Arial"/>
                <a:cs typeface="Arial"/>
              </a:rPr>
              <a:t>le</a:t>
            </a:r>
            <a:r>
              <a:rPr sz="3200" dirty="0">
                <a:solidFill>
                  <a:srgbClr val="FFFFFF"/>
                </a:solidFill>
                <a:latin typeface="Times New Roman"/>
                <a:cs typeface="Times New Roman"/>
              </a:rPr>
              <a:t> </a:t>
            </a:r>
            <a:r>
              <a:rPr sz="3200" dirty="0">
                <a:solidFill>
                  <a:srgbClr val="FFFFFF"/>
                </a:solidFill>
                <a:latin typeface="Arial"/>
                <a:cs typeface="Arial"/>
              </a:rPr>
              <a:t>Sol</a:t>
            </a:r>
            <a:r>
              <a:rPr sz="3200" spc="-3" dirty="0">
                <a:solidFill>
                  <a:srgbClr val="FFFFFF"/>
                </a:solidFill>
                <a:latin typeface="Arial"/>
                <a:cs typeface="Arial"/>
              </a:rPr>
              <a:t>utions</a:t>
            </a:r>
            <a:endParaRPr sz="3200">
              <a:solidFill>
                <a:prstClr val="black"/>
              </a:solidFill>
              <a:latin typeface="Arial"/>
              <a:cs typeface="Arial"/>
            </a:endParaRPr>
          </a:p>
        </p:txBody>
      </p:sp>
      <p:sp>
        <p:nvSpPr>
          <p:cNvPr id="17" name="object 17"/>
          <p:cNvSpPr/>
          <p:nvPr/>
        </p:nvSpPr>
        <p:spPr>
          <a:xfrm>
            <a:off x="4924145" y="5323499"/>
            <a:ext cx="388620" cy="389890"/>
          </a:xfrm>
          <a:custGeom>
            <a:avLst/>
            <a:gdLst/>
            <a:ahLst/>
            <a:cxnLst/>
            <a:rect l="l" t="t" r="r" b="b"/>
            <a:pathLst>
              <a:path w="582929" h="584834">
                <a:moveTo>
                  <a:pt x="563569" y="428826"/>
                </a:moveTo>
                <a:lnTo>
                  <a:pt x="512399" y="428826"/>
                </a:lnTo>
                <a:lnTo>
                  <a:pt x="522639" y="430586"/>
                </a:lnTo>
                <a:lnTo>
                  <a:pt x="533290" y="434586"/>
                </a:lnTo>
                <a:lnTo>
                  <a:pt x="545222" y="443184"/>
                </a:lnTo>
                <a:lnTo>
                  <a:pt x="551872" y="453379"/>
                </a:lnTo>
                <a:lnTo>
                  <a:pt x="554437" y="467233"/>
                </a:lnTo>
                <a:lnTo>
                  <a:pt x="550783" y="478461"/>
                </a:lnTo>
                <a:lnTo>
                  <a:pt x="542513" y="490633"/>
                </a:lnTo>
                <a:lnTo>
                  <a:pt x="478231" y="567464"/>
                </a:lnTo>
                <a:lnTo>
                  <a:pt x="498774" y="584655"/>
                </a:lnTo>
                <a:lnTo>
                  <a:pt x="566259" y="503888"/>
                </a:lnTo>
                <a:lnTo>
                  <a:pt x="573405" y="493600"/>
                </a:lnTo>
                <a:lnTo>
                  <a:pt x="578819" y="482581"/>
                </a:lnTo>
                <a:lnTo>
                  <a:pt x="582699" y="469679"/>
                </a:lnTo>
                <a:lnTo>
                  <a:pt x="581420" y="458409"/>
                </a:lnTo>
                <a:lnTo>
                  <a:pt x="576032" y="443421"/>
                </a:lnTo>
                <a:lnTo>
                  <a:pt x="568743" y="433702"/>
                </a:lnTo>
                <a:lnTo>
                  <a:pt x="563569" y="428826"/>
                </a:lnTo>
                <a:close/>
              </a:path>
              <a:path w="582929" h="584834">
                <a:moveTo>
                  <a:pt x="540044" y="334710"/>
                </a:moveTo>
                <a:lnTo>
                  <a:pt x="400019" y="502039"/>
                </a:lnTo>
                <a:lnTo>
                  <a:pt x="420593" y="519220"/>
                </a:lnTo>
                <a:lnTo>
                  <a:pt x="479364" y="449107"/>
                </a:lnTo>
                <a:lnTo>
                  <a:pt x="489107" y="439586"/>
                </a:lnTo>
                <a:lnTo>
                  <a:pt x="498226" y="433410"/>
                </a:lnTo>
                <a:lnTo>
                  <a:pt x="504992" y="429923"/>
                </a:lnTo>
                <a:lnTo>
                  <a:pt x="512399" y="428826"/>
                </a:lnTo>
                <a:lnTo>
                  <a:pt x="563569" y="428826"/>
                </a:lnTo>
                <a:lnTo>
                  <a:pt x="557955" y="423535"/>
                </a:lnTo>
                <a:lnTo>
                  <a:pt x="547124" y="416829"/>
                </a:lnTo>
                <a:lnTo>
                  <a:pt x="535582" y="412659"/>
                </a:lnTo>
                <a:lnTo>
                  <a:pt x="530114" y="411931"/>
                </a:lnTo>
                <a:lnTo>
                  <a:pt x="510357" y="411931"/>
                </a:lnTo>
                <a:lnTo>
                  <a:pt x="560588" y="351888"/>
                </a:lnTo>
                <a:lnTo>
                  <a:pt x="540044" y="334710"/>
                </a:lnTo>
                <a:close/>
              </a:path>
              <a:path w="582929" h="584834">
                <a:moveTo>
                  <a:pt x="305196" y="361187"/>
                </a:moveTo>
                <a:lnTo>
                  <a:pt x="303549" y="364188"/>
                </a:lnTo>
                <a:lnTo>
                  <a:pt x="299159" y="374595"/>
                </a:lnTo>
                <a:lnTo>
                  <a:pt x="296900" y="385711"/>
                </a:lnTo>
                <a:lnTo>
                  <a:pt x="296998" y="398253"/>
                </a:lnTo>
                <a:lnTo>
                  <a:pt x="313996" y="433627"/>
                </a:lnTo>
                <a:lnTo>
                  <a:pt x="345956" y="456606"/>
                </a:lnTo>
                <a:lnTo>
                  <a:pt x="371876" y="462150"/>
                </a:lnTo>
                <a:lnTo>
                  <a:pt x="384263" y="459996"/>
                </a:lnTo>
                <a:lnTo>
                  <a:pt x="395991" y="454431"/>
                </a:lnTo>
                <a:lnTo>
                  <a:pt x="405414" y="445983"/>
                </a:lnTo>
                <a:lnTo>
                  <a:pt x="411266" y="438982"/>
                </a:lnTo>
                <a:lnTo>
                  <a:pt x="412054" y="437236"/>
                </a:lnTo>
                <a:lnTo>
                  <a:pt x="357342" y="437236"/>
                </a:lnTo>
                <a:lnTo>
                  <a:pt x="346867" y="432104"/>
                </a:lnTo>
                <a:lnTo>
                  <a:pt x="333082" y="421448"/>
                </a:lnTo>
                <a:lnTo>
                  <a:pt x="325670" y="411194"/>
                </a:lnTo>
                <a:lnTo>
                  <a:pt x="321690" y="399038"/>
                </a:lnTo>
                <a:lnTo>
                  <a:pt x="322759" y="387135"/>
                </a:lnTo>
                <a:lnTo>
                  <a:pt x="328208" y="374986"/>
                </a:lnTo>
                <a:lnTo>
                  <a:pt x="305196" y="361187"/>
                </a:lnTo>
                <a:close/>
              </a:path>
              <a:path w="582929" h="584834">
                <a:moveTo>
                  <a:pt x="382005" y="295750"/>
                </a:moveTo>
                <a:lnTo>
                  <a:pt x="347898" y="317147"/>
                </a:lnTo>
                <a:lnTo>
                  <a:pt x="343447" y="334158"/>
                </a:lnTo>
                <a:lnTo>
                  <a:pt x="344580" y="344892"/>
                </a:lnTo>
                <a:lnTo>
                  <a:pt x="350077" y="359169"/>
                </a:lnTo>
                <a:lnTo>
                  <a:pt x="355394" y="368001"/>
                </a:lnTo>
                <a:lnTo>
                  <a:pt x="363064" y="379503"/>
                </a:lnTo>
                <a:lnTo>
                  <a:pt x="373425" y="394138"/>
                </a:lnTo>
                <a:lnTo>
                  <a:pt x="381705" y="406627"/>
                </a:lnTo>
                <a:lnTo>
                  <a:pt x="385602" y="414479"/>
                </a:lnTo>
                <a:lnTo>
                  <a:pt x="387400" y="420505"/>
                </a:lnTo>
                <a:lnTo>
                  <a:pt x="386364" y="425851"/>
                </a:lnTo>
                <a:lnTo>
                  <a:pt x="381864" y="431183"/>
                </a:lnTo>
                <a:lnTo>
                  <a:pt x="373284" y="436340"/>
                </a:lnTo>
                <a:lnTo>
                  <a:pt x="357342" y="437236"/>
                </a:lnTo>
                <a:lnTo>
                  <a:pt x="412054" y="437236"/>
                </a:lnTo>
                <a:lnTo>
                  <a:pt x="414527" y="431755"/>
                </a:lnTo>
                <a:lnTo>
                  <a:pt x="415298" y="423244"/>
                </a:lnTo>
                <a:lnTo>
                  <a:pt x="415899" y="416850"/>
                </a:lnTo>
                <a:lnTo>
                  <a:pt x="397544" y="380694"/>
                </a:lnTo>
                <a:lnTo>
                  <a:pt x="380512" y="356079"/>
                </a:lnTo>
                <a:lnTo>
                  <a:pt x="375909" y="349258"/>
                </a:lnTo>
                <a:lnTo>
                  <a:pt x="374482" y="346733"/>
                </a:lnTo>
                <a:lnTo>
                  <a:pt x="372130" y="342339"/>
                </a:lnTo>
                <a:lnTo>
                  <a:pt x="371033" y="338327"/>
                </a:lnTo>
                <a:lnTo>
                  <a:pt x="371215" y="334719"/>
                </a:lnTo>
                <a:lnTo>
                  <a:pt x="371337" y="331183"/>
                </a:lnTo>
                <a:lnTo>
                  <a:pt x="372496" y="328089"/>
                </a:lnTo>
                <a:lnTo>
                  <a:pt x="378226" y="321231"/>
                </a:lnTo>
                <a:lnTo>
                  <a:pt x="383285" y="319277"/>
                </a:lnTo>
                <a:lnTo>
                  <a:pt x="432716" y="319277"/>
                </a:lnTo>
                <a:lnTo>
                  <a:pt x="426689" y="313611"/>
                </a:lnTo>
                <a:lnTo>
                  <a:pt x="388833" y="296274"/>
                </a:lnTo>
                <a:lnTo>
                  <a:pt x="382005" y="295750"/>
                </a:lnTo>
                <a:close/>
              </a:path>
              <a:path w="582929" h="584834">
                <a:moveTo>
                  <a:pt x="523327" y="411026"/>
                </a:moveTo>
                <a:lnTo>
                  <a:pt x="510357" y="411931"/>
                </a:lnTo>
                <a:lnTo>
                  <a:pt x="530114" y="411931"/>
                </a:lnTo>
                <a:lnTo>
                  <a:pt x="523327" y="411026"/>
                </a:lnTo>
                <a:close/>
              </a:path>
              <a:path w="582929" h="584834">
                <a:moveTo>
                  <a:pt x="432716" y="319277"/>
                </a:moveTo>
                <a:lnTo>
                  <a:pt x="383285" y="319277"/>
                </a:lnTo>
                <a:lnTo>
                  <a:pt x="391146" y="319614"/>
                </a:lnTo>
                <a:lnTo>
                  <a:pt x="401675" y="323152"/>
                </a:lnTo>
                <a:lnTo>
                  <a:pt x="414040" y="331744"/>
                </a:lnTo>
                <a:lnTo>
                  <a:pt x="422056" y="338434"/>
                </a:lnTo>
                <a:lnTo>
                  <a:pt x="426780" y="345365"/>
                </a:lnTo>
                <a:lnTo>
                  <a:pt x="428213" y="352519"/>
                </a:lnTo>
                <a:lnTo>
                  <a:pt x="429676" y="359688"/>
                </a:lnTo>
                <a:lnTo>
                  <a:pt x="428213" y="366759"/>
                </a:lnTo>
                <a:lnTo>
                  <a:pt x="423915" y="373773"/>
                </a:lnTo>
                <a:lnTo>
                  <a:pt x="448920" y="383016"/>
                </a:lnTo>
                <a:lnTo>
                  <a:pt x="453102" y="371690"/>
                </a:lnTo>
                <a:lnTo>
                  <a:pt x="454835" y="358003"/>
                </a:lnTo>
                <a:lnTo>
                  <a:pt x="451970" y="347278"/>
                </a:lnTo>
                <a:lnTo>
                  <a:pt x="444521" y="332629"/>
                </a:lnTo>
                <a:lnTo>
                  <a:pt x="436618" y="322947"/>
                </a:lnTo>
                <a:lnTo>
                  <a:pt x="432716" y="319277"/>
                </a:lnTo>
                <a:close/>
              </a:path>
              <a:path w="582929" h="584834">
                <a:moveTo>
                  <a:pt x="278990" y="344353"/>
                </a:moveTo>
                <a:lnTo>
                  <a:pt x="247771" y="344353"/>
                </a:lnTo>
                <a:lnTo>
                  <a:pt x="232867" y="362163"/>
                </a:lnTo>
                <a:lnTo>
                  <a:pt x="251216" y="377546"/>
                </a:lnTo>
                <a:lnTo>
                  <a:pt x="278990" y="344353"/>
                </a:lnTo>
                <a:close/>
              </a:path>
              <a:path w="582929" h="584834">
                <a:moveTo>
                  <a:pt x="254386" y="174092"/>
                </a:moveTo>
                <a:lnTo>
                  <a:pt x="184190" y="257949"/>
                </a:lnTo>
                <a:lnTo>
                  <a:pt x="179283" y="264688"/>
                </a:lnTo>
                <a:lnTo>
                  <a:pt x="176753" y="269427"/>
                </a:lnTo>
                <a:lnTo>
                  <a:pt x="172943" y="276450"/>
                </a:lnTo>
                <a:lnTo>
                  <a:pt x="170809" y="283296"/>
                </a:lnTo>
                <a:lnTo>
                  <a:pt x="170298" y="293436"/>
                </a:lnTo>
                <a:lnTo>
                  <a:pt x="172586" y="303684"/>
                </a:lnTo>
                <a:lnTo>
                  <a:pt x="199960" y="338423"/>
                </a:lnTo>
                <a:lnTo>
                  <a:pt x="234883" y="346733"/>
                </a:lnTo>
                <a:lnTo>
                  <a:pt x="247771" y="344353"/>
                </a:lnTo>
                <a:lnTo>
                  <a:pt x="278990" y="344353"/>
                </a:lnTo>
                <a:lnTo>
                  <a:pt x="291334" y="329601"/>
                </a:lnTo>
                <a:lnTo>
                  <a:pt x="240365" y="329601"/>
                </a:lnTo>
                <a:lnTo>
                  <a:pt x="224271" y="326885"/>
                </a:lnTo>
                <a:lnTo>
                  <a:pt x="197754" y="294275"/>
                </a:lnTo>
                <a:lnTo>
                  <a:pt x="198577" y="287725"/>
                </a:lnTo>
                <a:lnTo>
                  <a:pt x="202592" y="279776"/>
                </a:lnTo>
                <a:lnTo>
                  <a:pt x="208615" y="271042"/>
                </a:lnTo>
                <a:lnTo>
                  <a:pt x="218663" y="258510"/>
                </a:lnTo>
                <a:lnTo>
                  <a:pt x="274929" y="191286"/>
                </a:lnTo>
                <a:lnTo>
                  <a:pt x="254386" y="174092"/>
                </a:lnTo>
                <a:close/>
              </a:path>
              <a:path w="582929" h="584834">
                <a:moveTo>
                  <a:pt x="332110" y="239124"/>
                </a:moveTo>
                <a:lnTo>
                  <a:pt x="273032" y="309494"/>
                </a:lnTo>
                <a:lnTo>
                  <a:pt x="240365" y="329601"/>
                </a:lnTo>
                <a:lnTo>
                  <a:pt x="291334" y="329601"/>
                </a:lnTo>
                <a:lnTo>
                  <a:pt x="352653" y="256318"/>
                </a:lnTo>
                <a:lnTo>
                  <a:pt x="332110" y="239124"/>
                </a:lnTo>
                <a:close/>
              </a:path>
              <a:path w="582929" h="584834">
                <a:moveTo>
                  <a:pt x="139994" y="0"/>
                </a:moveTo>
                <a:lnTo>
                  <a:pt x="0" y="167329"/>
                </a:lnTo>
                <a:lnTo>
                  <a:pt x="22158" y="185857"/>
                </a:lnTo>
                <a:lnTo>
                  <a:pt x="79065" y="117823"/>
                </a:lnTo>
                <a:lnTo>
                  <a:pt x="119172" y="117823"/>
                </a:lnTo>
                <a:lnTo>
                  <a:pt x="95585" y="98084"/>
                </a:lnTo>
                <a:lnTo>
                  <a:pt x="145633" y="38279"/>
                </a:lnTo>
                <a:lnTo>
                  <a:pt x="185756" y="38279"/>
                </a:lnTo>
                <a:lnTo>
                  <a:pt x="139994" y="0"/>
                </a:lnTo>
                <a:close/>
              </a:path>
              <a:path w="582929" h="584834">
                <a:moveTo>
                  <a:pt x="119172" y="117823"/>
                </a:moveTo>
                <a:lnTo>
                  <a:pt x="79065" y="117823"/>
                </a:lnTo>
                <a:lnTo>
                  <a:pt x="126184" y="157171"/>
                </a:lnTo>
                <a:lnTo>
                  <a:pt x="170191" y="178021"/>
                </a:lnTo>
                <a:lnTo>
                  <a:pt x="182423" y="178625"/>
                </a:lnTo>
                <a:lnTo>
                  <a:pt x="195714" y="177256"/>
                </a:lnTo>
                <a:lnTo>
                  <a:pt x="207264" y="172171"/>
                </a:lnTo>
                <a:lnTo>
                  <a:pt x="217814" y="164788"/>
                </a:lnTo>
                <a:lnTo>
                  <a:pt x="227377" y="155088"/>
                </a:lnTo>
                <a:lnTo>
                  <a:pt x="229719" y="151748"/>
                </a:lnTo>
                <a:lnTo>
                  <a:pt x="173509" y="151748"/>
                </a:lnTo>
                <a:lnTo>
                  <a:pt x="163040" y="149400"/>
                </a:lnTo>
                <a:lnTo>
                  <a:pt x="151479" y="143579"/>
                </a:lnTo>
                <a:lnTo>
                  <a:pt x="138836" y="134279"/>
                </a:lnTo>
                <a:lnTo>
                  <a:pt x="119172" y="117823"/>
                </a:lnTo>
                <a:close/>
              </a:path>
              <a:path w="582929" h="584834">
                <a:moveTo>
                  <a:pt x="185756" y="38279"/>
                </a:moveTo>
                <a:lnTo>
                  <a:pt x="145633" y="38279"/>
                </a:lnTo>
                <a:lnTo>
                  <a:pt x="192178" y="77278"/>
                </a:lnTo>
                <a:lnTo>
                  <a:pt x="202255" y="86625"/>
                </a:lnTo>
                <a:lnTo>
                  <a:pt x="209072" y="94766"/>
                </a:lnTo>
                <a:lnTo>
                  <a:pt x="212727" y="105033"/>
                </a:lnTo>
                <a:lnTo>
                  <a:pt x="212654" y="119864"/>
                </a:lnTo>
                <a:lnTo>
                  <a:pt x="207996" y="129991"/>
                </a:lnTo>
                <a:lnTo>
                  <a:pt x="197551" y="143168"/>
                </a:lnTo>
                <a:lnTo>
                  <a:pt x="186699" y="149457"/>
                </a:lnTo>
                <a:lnTo>
                  <a:pt x="173509" y="151748"/>
                </a:lnTo>
                <a:lnTo>
                  <a:pt x="229719" y="151748"/>
                </a:lnTo>
                <a:lnTo>
                  <a:pt x="233549" y="146285"/>
                </a:lnTo>
                <a:lnTo>
                  <a:pt x="238538" y="135219"/>
                </a:lnTo>
                <a:lnTo>
                  <a:pt x="242658" y="120131"/>
                </a:lnTo>
                <a:lnTo>
                  <a:pt x="242324" y="108506"/>
                </a:lnTo>
                <a:lnTo>
                  <a:pt x="223199" y="71196"/>
                </a:lnTo>
                <a:lnTo>
                  <a:pt x="203118" y="52803"/>
                </a:lnTo>
                <a:lnTo>
                  <a:pt x="185756" y="38279"/>
                </a:lnTo>
                <a:close/>
              </a:path>
            </a:pathLst>
          </a:custGeom>
          <a:solidFill>
            <a:srgbClr val="154EAB"/>
          </a:solidFill>
        </p:spPr>
        <p:txBody>
          <a:bodyPr wrap="square" lIns="0" tIns="0" rIns="0" bIns="0" rtlCol="0"/>
          <a:lstStyle/>
          <a:p>
            <a:pPr defTabSz="609630"/>
            <a:endParaRPr sz="1200">
              <a:solidFill>
                <a:prstClr val="black"/>
              </a:solidFill>
              <a:latin typeface="Calibri"/>
            </a:endParaRPr>
          </a:p>
        </p:txBody>
      </p:sp>
      <p:sp>
        <p:nvSpPr>
          <p:cNvPr id="18" name="object 18"/>
          <p:cNvSpPr/>
          <p:nvPr/>
        </p:nvSpPr>
        <p:spPr>
          <a:xfrm>
            <a:off x="10329163" y="5389063"/>
            <a:ext cx="340360" cy="281093"/>
          </a:xfrm>
          <a:custGeom>
            <a:avLst/>
            <a:gdLst/>
            <a:ahLst/>
            <a:cxnLst/>
            <a:rect l="l" t="t" r="r" b="b"/>
            <a:pathLst>
              <a:path w="510540" h="421640">
                <a:moveTo>
                  <a:pt x="121808" y="171767"/>
                </a:moveTo>
                <a:lnTo>
                  <a:pt x="84376" y="184049"/>
                </a:lnTo>
                <a:lnTo>
                  <a:pt x="0" y="232717"/>
                </a:lnTo>
                <a:lnTo>
                  <a:pt x="109606" y="421361"/>
                </a:lnTo>
                <a:lnTo>
                  <a:pt x="134599" y="406859"/>
                </a:lnTo>
                <a:lnTo>
                  <a:pt x="90037" y="330171"/>
                </a:lnTo>
                <a:lnTo>
                  <a:pt x="127735" y="307905"/>
                </a:lnTo>
                <a:lnTo>
                  <a:pt x="77083" y="307905"/>
                </a:lnTo>
                <a:lnTo>
                  <a:pt x="37917" y="240481"/>
                </a:lnTo>
                <a:lnTo>
                  <a:pt x="91004" y="209679"/>
                </a:lnTo>
                <a:lnTo>
                  <a:pt x="103007" y="203578"/>
                </a:lnTo>
                <a:lnTo>
                  <a:pt x="113260" y="199956"/>
                </a:lnTo>
                <a:lnTo>
                  <a:pt x="172434" y="199956"/>
                </a:lnTo>
                <a:lnTo>
                  <a:pt x="169540" y="194756"/>
                </a:lnTo>
                <a:lnTo>
                  <a:pt x="160881" y="186261"/>
                </a:lnTo>
                <a:lnTo>
                  <a:pt x="148214" y="177278"/>
                </a:lnTo>
                <a:lnTo>
                  <a:pt x="137027" y="173533"/>
                </a:lnTo>
                <a:lnTo>
                  <a:pt x="121808" y="171767"/>
                </a:lnTo>
                <a:close/>
              </a:path>
              <a:path w="510540" h="421640">
                <a:moveTo>
                  <a:pt x="172434" y="199956"/>
                </a:moveTo>
                <a:lnTo>
                  <a:pt x="113260" y="199956"/>
                </a:lnTo>
                <a:lnTo>
                  <a:pt x="123988" y="200281"/>
                </a:lnTo>
                <a:lnTo>
                  <a:pt x="137995" y="205665"/>
                </a:lnTo>
                <a:lnTo>
                  <a:pt x="145764" y="213748"/>
                </a:lnTo>
                <a:lnTo>
                  <a:pt x="154640" y="228566"/>
                </a:lnTo>
                <a:lnTo>
                  <a:pt x="156451" y="240306"/>
                </a:lnTo>
                <a:lnTo>
                  <a:pt x="154149" y="252744"/>
                </a:lnTo>
                <a:lnTo>
                  <a:pt x="148406" y="261849"/>
                </a:lnTo>
                <a:lnTo>
                  <a:pt x="138970" y="270792"/>
                </a:lnTo>
                <a:lnTo>
                  <a:pt x="125851" y="279568"/>
                </a:lnTo>
                <a:lnTo>
                  <a:pt x="77083" y="307905"/>
                </a:lnTo>
                <a:lnTo>
                  <a:pt x="127735" y="307905"/>
                </a:lnTo>
                <a:lnTo>
                  <a:pt x="160680" y="286491"/>
                </a:lnTo>
                <a:lnTo>
                  <a:pt x="185444" y="243662"/>
                </a:lnTo>
                <a:lnTo>
                  <a:pt x="185100" y="232980"/>
                </a:lnTo>
                <a:lnTo>
                  <a:pt x="182539" y="221567"/>
                </a:lnTo>
                <a:lnTo>
                  <a:pt x="177455" y="208975"/>
                </a:lnTo>
                <a:lnTo>
                  <a:pt x="172434" y="199956"/>
                </a:lnTo>
                <a:close/>
              </a:path>
              <a:path w="510540" h="421640">
                <a:moveTo>
                  <a:pt x="225826" y="171044"/>
                </a:moveTo>
                <a:lnTo>
                  <a:pt x="257586" y="279044"/>
                </a:lnTo>
                <a:lnTo>
                  <a:pt x="295635" y="305638"/>
                </a:lnTo>
                <a:lnTo>
                  <a:pt x="311447" y="304575"/>
                </a:lnTo>
                <a:lnTo>
                  <a:pt x="322437" y="300840"/>
                </a:lnTo>
                <a:lnTo>
                  <a:pt x="336131" y="293515"/>
                </a:lnTo>
                <a:lnTo>
                  <a:pt x="345947" y="284794"/>
                </a:lnTo>
                <a:lnTo>
                  <a:pt x="349219" y="280166"/>
                </a:lnTo>
                <a:lnTo>
                  <a:pt x="309798" y="280166"/>
                </a:lnTo>
                <a:lnTo>
                  <a:pt x="296326" y="278699"/>
                </a:lnTo>
                <a:lnTo>
                  <a:pt x="290474" y="275712"/>
                </a:lnTo>
                <a:lnTo>
                  <a:pt x="284373" y="269200"/>
                </a:lnTo>
                <a:lnTo>
                  <a:pt x="278215" y="260568"/>
                </a:lnTo>
                <a:lnTo>
                  <a:pt x="269869" y="246839"/>
                </a:lnTo>
                <a:lnTo>
                  <a:pt x="225826" y="171044"/>
                </a:lnTo>
                <a:close/>
              </a:path>
              <a:path w="510540" h="421640">
                <a:moveTo>
                  <a:pt x="313456" y="120121"/>
                </a:moveTo>
                <a:lnTo>
                  <a:pt x="290291" y="133587"/>
                </a:lnTo>
                <a:lnTo>
                  <a:pt x="336318" y="213095"/>
                </a:lnTo>
                <a:lnTo>
                  <a:pt x="341856" y="225416"/>
                </a:lnTo>
                <a:lnTo>
                  <a:pt x="344545" y="235720"/>
                </a:lnTo>
                <a:lnTo>
                  <a:pt x="345582" y="243315"/>
                </a:lnTo>
                <a:lnTo>
                  <a:pt x="344088" y="250661"/>
                </a:lnTo>
                <a:lnTo>
                  <a:pt x="336041" y="264865"/>
                </a:lnTo>
                <a:lnTo>
                  <a:pt x="330555" y="270436"/>
                </a:lnTo>
                <a:lnTo>
                  <a:pt x="316656" y="278523"/>
                </a:lnTo>
                <a:lnTo>
                  <a:pt x="309798" y="280166"/>
                </a:lnTo>
                <a:lnTo>
                  <a:pt x="349219" y="280166"/>
                </a:lnTo>
                <a:lnTo>
                  <a:pt x="353277" y="274426"/>
                </a:lnTo>
                <a:lnTo>
                  <a:pt x="358123" y="262410"/>
                </a:lnTo>
                <a:lnTo>
                  <a:pt x="360486" y="248744"/>
                </a:lnTo>
                <a:lnTo>
                  <a:pt x="388180" y="248744"/>
                </a:lnTo>
                <a:lnTo>
                  <a:pt x="313456" y="120121"/>
                </a:lnTo>
                <a:close/>
              </a:path>
              <a:path w="510540" h="421640">
                <a:moveTo>
                  <a:pt x="388180" y="248744"/>
                </a:moveTo>
                <a:lnTo>
                  <a:pt x="360486" y="248744"/>
                </a:lnTo>
                <a:lnTo>
                  <a:pt x="372130" y="268830"/>
                </a:lnTo>
                <a:lnTo>
                  <a:pt x="392856" y="256793"/>
                </a:lnTo>
                <a:lnTo>
                  <a:pt x="388180" y="248744"/>
                </a:lnTo>
                <a:close/>
              </a:path>
              <a:path w="510540" h="421640">
                <a:moveTo>
                  <a:pt x="341863" y="34061"/>
                </a:moveTo>
                <a:lnTo>
                  <a:pt x="318698" y="47527"/>
                </a:lnTo>
                <a:lnTo>
                  <a:pt x="428304" y="236171"/>
                </a:lnTo>
                <a:lnTo>
                  <a:pt x="451500" y="222717"/>
                </a:lnTo>
                <a:lnTo>
                  <a:pt x="341863" y="34061"/>
                </a:lnTo>
                <a:close/>
              </a:path>
              <a:path w="510540" h="421640">
                <a:moveTo>
                  <a:pt x="400507" y="0"/>
                </a:moveTo>
                <a:lnTo>
                  <a:pt x="377342" y="13453"/>
                </a:lnTo>
                <a:lnTo>
                  <a:pt x="486978" y="202094"/>
                </a:lnTo>
                <a:lnTo>
                  <a:pt x="510113" y="188640"/>
                </a:lnTo>
                <a:lnTo>
                  <a:pt x="400507" y="0"/>
                </a:lnTo>
                <a:close/>
              </a:path>
            </a:pathLst>
          </a:custGeom>
          <a:solidFill>
            <a:srgbClr val="45B7B2"/>
          </a:solidFill>
        </p:spPr>
        <p:txBody>
          <a:bodyPr wrap="square" lIns="0" tIns="0" rIns="0" bIns="0" rtlCol="0"/>
          <a:lstStyle/>
          <a:p>
            <a:pPr defTabSz="609630"/>
            <a:endParaRPr sz="1200">
              <a:solidFill>
                <a:prstClr val="black"/>
              </a:solidFill>
              <a:latin typeface="Calibri"/>
            </a:endParaRPr>
          </a:p>
        </p:txBody>
      </p:sp>
      <p:sp>
        <p:nvSpPr>
          <p:cNvPr id="19" name="object 19"/>
          <p:cNvSpPr/>
          <p:nvPr/>
        </p:nvSpPr>
        <p:spPr>
          <a:xfrm>
            <a:off x="5227584" y="5560656"/>
            <a:ext cx="545691" cy="545687"/>
          </a:xfrm>
          <a:prstGeom prst="rect">
            <a:avLst/>
          </a:prstGeom>
          <a:blipFill>
            <a:blip r:embed="rId4" cstate="print"/>
            <a:stretch>
              <a:fillRect/>
            </a:stretch>
          </a:blipFill>
        </p:spPr>
        <p:txBody>
          <a:bodyPr wrap="square" lIns="0" tIns="0" rIns="0" bIns="0" rtlCol="0"/>
          <a:lstStyle/>
          <a:p>
            <a:pPr defTabSz="609630"/>
            <a:endParaRPr sz="1200">
              <a:solidFill>
                <a:prstClr val="black"/>
              </a:solidFill>
              <a:latin typeface="Calibri"/>
            </a:endParaRPr>
          </a:p>
        </p:txBody>
      </p:sp>
      <p:sp>
        <p:nvSpPr>
          <p:cNvPr id="20" name="object 20"/>
          <p:cNvSpPr/>
          <p:nvPr/>
        </p:nvSpPr>
        <p:spPr>
          <a:xfrm>
            <a:off x="10608694" y="4874780"/>
            <a:ext cx="617992" cy="617986"/>
          </a:xfrm>
          <a:prstGeom prst="rect">
            <a:avLst/>
          </a:prstGeom>
          <a:blipFill>
            <a:blip r:embed="rId5" cstate="print"/>
            <a:stretch>
              <a:fillRect/>
            </a:stretch>
          </a:blipFill>
        </p:spPr>
        <p:txBody>
          <a:bodyPr wrap="square" lIns="0" tIns="0" rIns="0" bIns="0" rtlCol="0"/>
          <a:lstStyle/>
          <a:p>
            <a:pPr defTabSz="609630"/>
            <a:endParaRPr sz="1200">
              <a:solidFill>
                <a:prstClr val="black"/>
              </a:solidFill>
              <a:latin typeface="Calibri"/>
            </a:endParaRPr>
          </a:p>
        </p:txBody>
      </p:sp>
      <p:sp>
        <p:nvSpPr>
          <p:cNvPr id="21" name="object 21"/>
          <p:cNvSpPr txBox="1"/>
          <p:nvPr/>
        </p:nvSpPr>
        <p:spPr>
          <a:xfrm>
            <a:off x="6612844" y="4807240"/>
            <a:ext cx="985520" cy="430887"/>
          </a:xfrm>
          <a:prstGeom prst="rect">
            <a:avLst/>
          </a:prstGeom>
        </p:spPr>
        <p:txBody>
          <a:bodyPr vert="horz" wrap="square" lIns="0" tIns="0" rIns="0" bIns="0" rtlCol="0">
            <a:spAutoFit/>
          </a:bodyPr>
          <a:lstStyle/>
          <a:p>
            <a:pPr marL="8467" marR="3387" defTabSz="609630"/>
            <a:r>
              <a:rPr sz="1400" b="1" spc="-10" dirty="0">
                <a:solidFill>
                  <a:srgbClr val="154EAB"/>
                </a:solidFill>
                <a:latin typeface="Arial"/>
                <a:cs typeface="Arial"/>
              </a:rPr>
              <a:t>Inno</a:t>
            </a:r>
            <a:r>
              <a:rPr sz="1400" b="1" dirty="0">
                <a:solidFill>
                  <a:srgbClr val="154EAB"/>
                </a:solidFill>
                <a:latin typeface="Arial"/>
                <a:cs typeface="Arial"/>
              </a:rPr>
              <a:t>vat</a:t>
            </a:r>
            <a:r>
              <a:rPr sz="1400" b="1" spc="-3" dirty="0">
                <a:solidFill>
                  <a:srgbClr val="154EAB"/>
                </a:solidFill>
                <a:latin typeface="Arial"/>
                <a:cs typeface="Arial"/>
              </a:rPr>
              <a:t>i</a:t>
            </a:r>
            <a:r>
              <a:rPr sz="1400" b="1" spc="-10" dirty="0">
                <a:solidFill>
                  <a:srgbClr val="154EAB"/>
                </a:solidFill>
                <a:latin typeface="Arial"/>
                <a:cs typeface="Arial"/>
              </a:rPr>
              <a:t>on</a:t>
            </a:r>
            <a:r>
              <a:rPr sz="1400" b="1" spc="-7" dirty="0">
                <a:solidFill>
                  <a:srgbClr val="154EAB"/>
                </a:solidFill>
                <a:latin typeface="Times New Roman"/>
                <a:cs typeface="Times New Roman"/>
              </a:rPr>
              <a:t> </a:t>
            </a:r>
            <a:r>
              <a:rPr sz="1400" b="1" dirty="0">
                <a:solidFill>
                  <a:srgbClr val="154EAB"/>
                </a:solidFill>
                <a:latin typeface="Arial"/>
                <a:cs typeface="Arial"/>
              </a:rPr>
              <a:t>va</a:t>
            </a:r>
            <a:r>
              <a:rPr sz="1400" b="1" spc="-3" dirty="0">
                <a:solidFill>
                  <a:srgbClr val="154EAB"/>
                </a:solidFill>
                <a:latin typeface="Arial"/>
                <a:cs typeface="Arial"/>
              </a:rPr>
              <a:t>l</a:t>
            </a:r>
            <a:r>
              <a:rPr sz="1400" b="1" spc="-10" dirty="0">
                <a:solidFill>
                  <a:srgbClr val="154EAB"/>
                </a:solidFill>
                <a:latin typeface="Arial"/>
                <a:cs typeface="Arial"/>
              </a:rPr>
              <a:t>u</a:t>
            </a:r>
            <a:r>
              <a:rPr sz="1400" b="1" dirty="0">
                <a:solidFill>
                  <a:srgbClr val="154EAB"/>
                </a:solidFill>
                <a:latin typeface="Arial"/>
                <a:cs typeface="Arial"/>
              </a:rPr>
              <a:t>e</a:t>
            </a:r>
            <a:r>
              <a:rPr sz="1400" b="1" spc="33" dirty="0">
                <a:solidFill>
                  <a:srgbClr val="154EAB"/>
                </a:solidFill>
                <a:latin typeface="Times New Roman"/>
                <a:cs typeface="Times New Roman"/>
              </a:rPr>
              <a:t> </a:t>
            </a:r>
            <a:r>
              <a:rPr sz="1400" b="1" spc="-10" dirty="0">
                <a:solidFill>
                  <a:srgbClr val="154EAB"/>
                </a:solidFill>
                <a:latin typeface="Arial"/>
                <a:cs typeface="Arial"/>
              </a:rPr>
              <a:t>chain</a:t>
            </a:r>
            <a:endParaRPr sz="1400">
              <a:solidFill>
                <a:prstClr val="black"/>
              </a:solidFill>
              <a:latin typeface="Arial"/>
              <a:cs typeface="Arial"/>
            </a:endParaRPr>
          </a:p>
        </p:txBody>
      </p:sp>
      <p:sp>
        <p:nvSpPr>
          <p:cNvPr id="22" name="object 22"/>
          <p:cNvSpPr txBox="1"/>
          <p:nvPr/>
        </p:nvSpPr>
        <p:spPr>
          <a:xfrm>
            <a:off x="6364813" y="3566523"/>
            <a:ext cx="1204383" cy="317908"/>
          </a:xfrm>
          <a:prstGeom prst="rect">
            <a:avLst/>
          </a:prstGeom>
        </p:spPr>
        <p:txBody>
          <a:bodyPr vert="horz" wrap="square" lIns="0" tIns="0" rIns="0" bIns="0" rtlCol="0">
            <a:spAutoFit/>
          </a:bodyPr>
          <a:lstStyle/>
          <a:p>
            <a:pPr marL="8467" defTabSz="609630"/>
            <a:r>
              <a:rPr sz="1033" dirty="0">
                <a:solidFill>
                  <a:srgbClr val="154EAB"/>
                </a:solidFill>
                <a:latin typeface="Arial"/>
                <a:cs typeface="Arial"/>
              </a:rPr>
              <a:t>Kno</a:t>
            </a:r>
            <a:r>
              <a:rPr sz="1033" spc="7" dirty="0">
                <a:solidFill>
                  <a:srgbClr val="154EAB"/>
                </a:solidFill>
                <a:latin typeface="Arial"/>
                <a:cs typeface="Arial"/>
              </a:rPr>
              <a:t>w</a:t>
            </a:r>
            <a:r>
              <a:rPr sz="1033" dirty="0">
                <a:solidFill>
                  <a:srgbClr val="154EAB"/>
                </a:solidFill>
                <a:latin typeface="Arial"/>
                <a:cs typeface="Arial"/>
              </a:rPr>
              <a:t>ledge,</a:t>
            </a:r>
            <a:r>
              <a:rPr sz="1033" spc="27" dirty="0">
                <a:solidFill>
                  <a:srgbClr val="154EAB"/>
                </a:solidFill>
                <a:latin typeface="Times New Roman"/>
                <a:cs typeface="Times New Roman"/>
              </a:rPr>
              <a:t> </a:t>
            </a:r>
            <a:r>
              <a:rPr sz="1033" spc="3" dirty="0">
                <a:solidFill>
                  <a:srgbClr val="154EAB"/>
                </a:solidFill>
                <a:latin typeface="Arial"/>
                <a:cs typeface="Arial"/>
              </a:rPr>
              <a:t>sc</a:t>
            </a:r>
            <a:r>
              <a:rPr sz="1033" dirty="0">
                <a:solidFill>
                  <a:srgbClr val="154EAB"/>
                </a:solidFill>
                <a:latin typeface="Arial"/>
                <a:cs typeface="Arial"/>
              </a:rPr>
              <a:t>ien</a:t>
            </a:r>
            <a:r>
              <a:rPr sz="1033" spc="3" dirty="0">
                <a:solidFill>
                  <a:srgbClr val="154EAB"/>
                </a:solidFill>
                <a:latin typeface="Arial"/>
                <a:cs typeface="Arial"/>
              </a:rPr>
              <a:t>ce</a:t>
            </a:r>
            <a:endParaRPr sz="1033">
              <a:solidFill>
                <a:prstClr val="black"/>
              </a:solidFill>
              <a:latin typeface="Arial"/>
              <a:cs typeface="Arial"/>
            </a:endParaRPr>
          </a:p>
          <a:p>
            <a:pPr marL="8467" defTabSz="609630">
              <a:spcBef>
                <a:spcPts val="20"/>
              </a:spcBef>
            </a:pPr>
            <a:r>
              <a:rPr sz="1033" dirty="0">
                <a:solidFill>
                  <a:srgbClr val="154EAB"/>
                </a:solidFill>
                <a:latin typeface="Arial"/>
                <a:cs typeface="Arial"/>
              </a:rPr>
              <a:t>,</a:t>
            </a:r>
            <a:r>
              <a:rPr sz="1033" spc="33" dirty="0">
                <a:solidFill>
                  <a:srgbClr val="154EAB"/>
                </a:solidFill>
                <a:latin typeface="Times New Roman"/>
                <a:cs typeface="Times New Roman"/>
              </a:rPr>
              <a:t> </a:t>
            </a:r>
            <a:r>
              <a:rPr sz="1033" spc="3" dirty="0">
                <a:solidFill>
                  <a:srgbClr val="154EAB"/>
                </a:solidFill>
                <a:latin typeface="Arial"/>
                <a:cs typeface="Arial"/>
              </a:rPr>
              <a:t>R&amp;</a:t>
            </a:r>
            <a:r>
              <a:rPr sz="1033" spc="7" dirty="0">
                <a:solidFill>
                  <a:srgbClr val="154EAB"/>
                </a:solidFill>
                <a:latin typeface="Arial"/>
                <a:cs typeface="Arial"/>
              </a:rPr>
              <a:t>D</a:t>
            </a:r>
            <a:endParaRPr sz="1033">
              <a:solidFill>
                <a:prstClr val="black"/>
              </a:solidFill>
              <a:latin typeface="Arial"/>
              <a:cs typeface="Arial"/>
            </a:endParaRPr>
          </a:p>
        </p:txBody>
      </p:sp>
      <p:sp>
        <p:nvSpPr>
          <p:cNvPr id="23" name="object 23"/>
          <p:cNvSpPr txBox="1"/>
          <p:nvPr/>
        </p:nvSpPr>
        <p:spPr>
          <a:xfrm>
            <a:off x="6317919" y="2452933"/>
            <a:ext cx="632883" cy="158954"/>
          </a:xfrm>
          <a:prstGeom prst="rect">
            <a:avLst/>
          </a:prstGeom>
        </p:spPr>
        <p:txBody>
          <a:bodyPr vert="horz" wrap="square" lIns="0" tIns="0" rIns="0" bIns="0" rtlCol="0">
            <a:spAutoFit/>
          </a:bodyPr>
          <a:lstStyle/>
          <a:p>
            <a:pPr marL="8467" defTabSz="609630"/>
            <a:r>
              <a:rPr sz="1033" dirty="0">
                <a:solidFill>
                  <a:srgbClr val="154EAB"/>
                </a:solidFill>
                <a:latin typeface="Arial"/>
                <a:cs typeface="Arial"/>
              </a:rPr>
              <a:t>Inno</a:t>
            </a:r>
            <a:r>
              <a:rPr sz="1033" spc="3" dirty="0">
                <a:solidFill>
                  <a:srgbClr val="154EAB"/>
                </a:solidFill>
                <a:latin typeface="Arial"/>
                <a:cs typeface="Arial"/>
              </a:rPr>
              <a:t>v</a:t>
            </a:r>
            <a:r>
              <a:rPr sz="1033" dirty="0">
                <a:solidFill>
                  <a:srgbClr val="154EAB"/>
                </a:solidFill>
                <a:latin typeface="Arial"/>
                <a:cs typeface="Arial"/>
              </a:rPr>
              <a:t>ation</a:t>
            </a:r>
            <a:endParaRPr sz="1033">
              <a:solidFill>
                <a:prstClr val="black"/>
              </a:solidFill>
              <a:latin typeface="Arial"/>
              <a:cs typeface="Arial"/>
            </a:endParaRPr>
          </a:p>
        </p:txBody>
      </p:sp>
      <p:sp>
        <p:nvSpPr>
          <p:cNvPr id="24" name="object 24"/>
          <p:cNvSpPr txBox="1"/>
          <p:nvPr/>
        </p:nvSpPr>
        <p:spPr>
          <a:xfrm>
            <a:off x="6541439" y="1564330"/>
            <a:ext cx="811107" cy="313932"/>
          </a:xfrm>
          <a:prstGeom prst="rect">
            <a:avLst/>
          </a:prstGeom>
        </p:spPr>
        <p:txBody>
          <a:bodyPr vert="horz" wrap="square" lIns="0" tIns="0" rIns="0" bIns="0" rtlCol="0">
            <a:spAutoFit/>
          </a:bodyPr>
          <a:lstStyle/>
          <a:p>
            <a:pPr marL="8467" marR="3387" defTabSz="609630">
              <a:lnSpc>
                <a:spcPct val="101600"/>
              </a:lnSpc>
            </a:pPr>
            <a:r>
              <a:rPr sz="1033" spc="7" dirty="0">
                <a:solidFill>
                  <a:srgbClr val="154EAB"/>
                </a:solidFill>
                <a:latin typeface="Arial"/>
                <a:cs typeface="Arial"/>
              </a:rPr>
              <a:t>D</a:t>
            </a:r>
            <a:r>
              <a:rPr sz="1033" spc="3" dirty="0">
                <a:solidFill>
                  <a:srgbClr val="154EAB"/>
                </a:solidFill>
                <a:latin typeface="Arial"/>
                <a:cs typeface="Arial"/>
              </a:rPr>
              <a:t>emos</a:t>
            </a:r>
            <a:r>
              <a:rPr sz="1033" spc="-3" dirty="0">
                <a:solidFill>
                  <a:srgbClr val="154EAB"/>
                </a:solidFill>
                <a:latin typeface="Arial"/>
                <a:cs typeface="Arial"/>
              </a:rPr>
              <a:t>t</a:t>
            </a:r>
            <a:r>
              <a:rPr sz="1033" spc="3" dirty="0">
                <a:solidFill>
                  <a:srgbClr val="154EAB"/>
                </a:solidFill>
                <a:latin typeface="Arial"/>
                <a:cs typeface="Arial"/>
              </a:rPr>
              <a:t>r</a:t>
            </a:r>
            <a:r>
              <a:rPr sz="1033" dirty="0">
                <a:solidFill>
                  <a:srgbClr val="154EAB"/>
                </a:solidFill>
                <a:latin typeface="Arial"/>
                <a:cs typeface="Arial"/>
              </a:rPr>
              <a:t>ation</a:t>
            </a:r>
            <a:r>
              <a:rPr sz="1033" spc="-3" dirty="0">
                <a:solidFill>
                  <a:srgbClr val="154EAB"/>
                </a:solidFill>
                <a:latin typeface="Times New Roman"/>
                <a:cs typeface="Times New Roman"/>
              </a:rPr>
              <a:t> </a:t>
            </a:r>
            <a:r>
              <a:rPr sz="1033" spc="-3" dirty="0">
                <a:solidFill>
                  <a:srgbClr val="154EAB"/>
                </a:solidFill>
                <a:latin typeface="Arial"/>
                <a:cs typeface="Arial"/>
              </a:rPr>
              <a:t>t</a:t>
            </a:r>
            <a:r>
              <a:rPr sz="1033" spc="3" dirty="0">
                <a:solidFill>
                  <a:srgbClr val="154EAB"/>
                </a:solidFill>
                <a:latin typeface="Arial"/>
                <a:cs typeface="Arial"/>
              </a:rPr>
              <a:t>r</a:t>
            </a:r>
            <a:r>
              <a:rPr sz="1033" dirty="0">
                <a:solidFill>
                  <a:srgbClr val="154EAB"/>
                </a:solidFill>
                <a:latin typeface="Arial"/>
                <a:cs typeface="Arial"/>
              </a:rPr>
              <a:t>ial</a:t>
            </a:r>
            <a:r>
              <a:rPr sz="1033" spc="3" dirty="0">
                <a:solidFill>
                  <a:srgbClr val="154EAB"/>
                </a:solidFill>
                <a:latin typeface="Arial"/>
                <a:cs typeface="Arial"/>
              </a:rPr>
              <a:t>s</a:t>
            </a:r>
            <a:endParaRPr sz="1033">
              <a:solidFill>
                <a:prstClr val="black"/>
              </a:solidFill>
              <a:latin typeface="Arial"/>
              <a:cs typeface="Arial"/>
            </a:endParaRPr>
          </a:p>
        </p:txBody>
      </p:sp>
      <p:sp>
        <p:nvSpPr>
          <p:cNvPr id="25" name="object 25"/>
          <p:cNvSpPr txBox="1"/>
          <p:nvPr/>
        </p:nvSpPr>
        <p:spPr>
          <a:xfrm>
            <a:off x="8550039" y="2428749"/>
            <a:ext cx="610023" cy="313932"/>
          </a:xfrm>
          <a:prstGeom prst="rect">
            <a:avLst/>
          </a:prstGeom>
        </p:spPr>
        <p:txBody>
          <a:bodyPr vert="horz" wrap="square" lIns="0" tIns="0" rIns="0" bIns="0" rtlCol="0">
            <a:spAutoFit/>
          </a:bodyPr>
          <a:lstStyle/>
          <a:p>
            <a:pPr marL="8467" marR="3387" defTabSz="609630">
              <a:lnSpc>
                <a:spcPct val="101600"/>
              </a:lnSpc>
            </a:pPr>
            <a:r>
              <a:rPr sz="1033" spc="3" dirty="0">
                <a:solidFill>
                  <a:srgbClr val="154EAB"/>
                </a:solidFill>
                <a:latin typeface="Arial"/>
                <a:cs typeface="Arial"/>
              </a:rPr>
              <a:t>Sc</a:t>
            </a:r>
            <a:r>
              <a:rPr sz="1033" dirty="0">
                <a:solidFill>
                  <a:srgbClr val="154EAB"/>
                </a:solidFill>
                <a:latin typeface="Arial"/>
                <a:cs typeface="Arial"/>
              </a:rPr>
              <a:t>ale</a:t>
            </a:r>
            <a:r>
              <a:rPr sz="1033" spc="3" dirty="0">
                <a:solidFill>
                  <a:srgbClr val="154EAB"/>
                </a:solidFill>
                <a:latin typeface="Arial"/>
                <a:cs typeface="Arial"/>
              </a:rPr>
              <a:t>-</a:t>
            </a:r>
            <a:r>
              <a:rPr sz="1033" dirty="0">
                <a:solidFill>
                  <a:srgbClr val="154EAB"/>
                </a:solidFill>
                <a:latin typeface="Arial"/>
                <a:cs typeface="Arial"/>
              </a:rPr>
              <a:t>up</a:t>
            </a:r>
            <a:r>
              <a:rPr sz="1033" spc="-3" dirty="0">
                <a:solidFill>
                  <a:srgbClr val="154EAB"/>
                </a:solidFill>
                <a:latin typeface="Times New Roman"/>
                <a:cs typeface="Times New Roman"/>
              </a:rPr>
              <a:t> </a:t>
            </a:r>
            <a:r>
              <a:rPr sz="1033" dirty="0">
                <a:solidFill>
                  <a:srgbClr val="154EAB"/>
                </a:solidFill>
                <a:latin typeface="Arial"/>
                <a:cs typeface="Arial"/>
              </a:rPr>
              <a:t>fa</a:t>
            </a:r>
            <a:r>
              <a:rPr sz="1033" spc="3" dirty="0">
                <a:solidFill>
                  <a:srgbClr val="154EAB"/>
                </a:solidFill>
                <a:latin typeface="Arial"/>
                <a:cs typeface="Arial"/>
              </a:rPr>
              <a:t>c</a:t>
            </a:r>
            <a:r>
              <a:rPr sz="1033" dirty="0">
                <a:solidFill>
                  <a:srgbClr val="154EAB"/>
                </a:solidFill>
                <a:latin typeface="Arial"/>
                <a:cs typeface="Arial"/>
              </a:rPr>
              <a:t>ilitatio</a:t>
            </a:r>
            <a:r>
              <a:rPr sz="1033" spc="3" dirty="0">
                <a:solidFill>
                  <a:srgbClr val="154EAB"/>
                </a:solidFill>
                <a:latin typeface="Arial"/>
                <a:cs typeface="Arial"/>
              </a:rPr>
              <a:t>n</a:t>
            </a:r>
            <a:endParaRPr sz="1033">
              <a:solidFill>
                <a:prstClr val="black"/>
              </a:solidFill>
              <a:latin typeface="Arial"/>
              <a:cs typeface="Arial"/>
            </a:endParaRPr>
          </a:p>
        </p:txBody>
      </p:sp>
      <p:sp>
        <p:nvSpPr>
          <p:cNvPr id="26" name="object 26"/>
          <p:cNvSpPr txBox="1"/>
          <p:nvPr/>
        </p:nvSpPr>
        <p:spPr>
          <a:xfrm>
            <a:off x="9040236" y="4451249"/>
            <a:ext cx="921597" cy="158954"/>
          </a:xfrm>
          <a:prstGeom prst="rect">
            <a:avLst/>
          </a:prstGeom>
        </p:spPr>
        <p:txBody>
          <a:bodyPr vert="horz" wrap="square" lIns="0" tIns="0" rIns="0" bIns="0" rtlCol="0">
            <a:spAutoFit/>
          </a:bodyPr>
          <a:lstStyle/>
          <a:p>
            <a:pPr marL="8467" defTabSz="609630"/>
            <a:r>
              <a:rPr sz="1033" spc="3" dirty="0">
                <a:solidFill>
                  <a:srgbClr val="154EAB"/>
                </a:solidFill>
                <a:latin typeface="Arial"/>
                <a:cs typeface="Arial"/>
              </a:rPr>
              <a:t>Mark</a:t>
            </a:r>
            <a:r>
              <a:rPr sz="1033" dirty="0">
                <a:solidFill>
                  <a:srgbClr val="154EAB"/>
                </a:solidFill>
                <a:latin typeface="Arial"/>
                <a:cs typeface="Arial"/>
              </a:rPr>
              <a:t>et</a:t>
            </a:r>
            <a:r>
              <a:rPr sz="1033" spc="23" dirty="0">
                <a:solidFill>
                  <a:srgbClr val="154EAB"/>
                </a:solidFill>
                <a:latin typeface="Times New Roman"/>
                <a:cs typeface="Times New Roman"/>
              </a:rPr>
              <a:t> </a:t>
            </a:r>
            <a:r>
              <a:rPr sz="1033" dirty="0">
                <a:solidFill>
                  <a:srgbClr val="154EAB"/>
                </a:solidFill>
                <a:latin typeface="Arial"/>
                <a:cs typeface="Arial"/>
              </a:rPr>
              <a:t>difu</a:t>
            </a:r>
            <a:r>
              <a:rPr sz="1033" spc="3" dirty="0">
                <a:solidFill>
                  <a:srgbClr val="154EAB"/>
                </a:solidFill>
                <a:latin typeface="Arial"/>
                <a:cs typeface="Arial"/>
              </a:rPr>
              <a:t>s</a:t>
            </a:r>
            <a:r>
              <a:rPr sz="1033" dirty="0">
                <a:solidFill>
                  <a:srgbClr val="154EAB"/>
                </a:solidFill>
                <a:latin typeface="Arial"/>
                <a:cs typeface="Arial"/>
              </a:rPr>
              <a:t>ion</a:t>
            </a:r>
            <a:endParaRPr sz="1033">
              <a:solidFill>
                <a:prstClr val="black"/>
              </a:solidFill>
              <a:latin typeface="Arial"/>
              <a:cs typeface="Arial"/>
            </a:endParaRPr>
          </a:p>
        </p:txBody>
      </p:sp>
      <p:sp>
        <p:nvSpPr>
          <p:cNvPr id="27" name="object 27"/>
          <p:cNvSpPr txBox="1"/>
          <p:nvPr/>
        </p:nvSpPr>
        <p:spPr>
          <a:xfrm>
            <a:off x="7492561" y="5577400"/>
            <a:ext cx="1387687" cy="314638"/>
          </a:xfrm>
          <a:prstGeom prst="rect">
            <a:avLst/>
          </a:prstGeom>
        </p:spPr>
        <p:txBody>
          <a:bodyPr vert="horz" wrap="square" lIns="0" tIns="0" rIns="0" bIns="0" rtlCol="0">
            <a:spAutoFit/>
          </a:bodyPr>
          <a:lstStyle/>
          <a:p>
            <a:pPr marL="8467" marR="3387" defTabSz="609630">
              <a:lnSpc>
                <a:spcPct val="101600"/>
              </a:lnSpc>
            </a:pPr>
            <a:r>
              <a:rPr sz="1033" spc="3" dirty="0">
                <a:solidFill>
                  <a:srgbClr val="154EAB"/>
                </a:solidFill>
                <a:latin typeface="Arial"/>
                <a:cs typeface="Arial"/>
              </a:rPr>
              <a:t>Pr</a:t>
            </a:r>
            <a:r>
              <a:rPr sz="1033" dirty="0">
                <a:solidFill>
                  <a:srgbClr val="154EAB"/>
                </a:solidFill>
                <a:latin typeface="Arial"/>
                <a:cs typeface="Arial"/>
              </a:rPr>
              <a:t>odu</a:t>
            </a:r>
            <a:r>
              <a:rPr sz="1033" spc="3" dirty="0">
                <a:solidFill>
                  <a:srgbClr val="154EAB"/>
                </a:solidFill>
                <a:latin typeface="Arial"/>
                <a:cs typeface="Arial"/>
              </a:rPr>
              <a:t>c</a:t>
            </a:r>
            <a:r>
              <a:rPr sz="1033" spc="-3" dirty="0">
                <a:solidFill>
                  <a:srgbClr val="154EAB"/>
                </a:solidFill>
                <a:latin typeface="Arial"/>
                <a:cs typeface="Arial"/>
              </a:rPr>
              <a:t>t</a:t>
            </a:r>
            <a:r>
              <a:rPr sz="1033" spc="3" dirty="0">
                <a:solidFill>
                  <a:srgbClr val="154EAB"/>
                </a:solidFill>
                <a:latin typeface="Arial"/>
                <a:cs typeface="Arial"/>
              </a:rPr>
              <a:t>s</a:t>
            </a:r>
            <a:r>
              <a:rPr sz="1033" spc="23" dirty="0">
                <a:solidFill>
                  <a:srgbClr val="154EAB"/>
                </a:solidFill>
                <a:latin typeface="Times New Roman"/>
                <a:cs typeface="Times New Roman"/>
              </a:rPr>
              <a:t> </a:t>
            </a:r>
            <a:r>
              <a:rPr sz="1033" spc="7" dirty="0">
                <a:solidFill>
                  <a:srgbClr val="154EAB"/>
                </a:solidFill>
                <a:latin typeface="Arial"/>
                <a:cs typeface="Arial"/>
              </a:rPr>
              <a:t>&amp;</a:t>
            </a:r>
            <a:r>
              <a:rPr sz="1033" spc="30" dirty="0">
                <a:solidFill>
                  <a:srgbClr val="154EAB"/>
                </a:solidFill>
                <a:latin typeface="Times New Roman"/>
                <a:cs typeface="Times New Roman"/>
              </a:rPr>
              <a:t> </a:t>
            </a:r>
            <a:r>
              <a:rPr sz="1033" spc="3" dirty="0">
                <a:solidFill>
                  <a:srgbClr val="154EAB"/>
                </a:solidFill>
                <a:latin typeface="Arial"/>
                <a:cs typeface="Arial"/>
              </a:rPr>
              <a:t>s</a:t>
            </a:r>
            <a:r>
              <a:rPr sz="1033" dirty="0">
                <a:solidFill>
                  <a:srgbClr val="154EAB"/>
                </a:solidFill>
                <a:latin typeface="Arial"/>
                <a:cs typeface="Arial"/>
              </a:rPr>
              <a:t>e</a:t>
            </a:r>
            <a:r>
              <a:rPr sz="1033" spc="3" dirty="0">
                <a:solidFill>
                  <a:srgbClr val="154EAB"/>
                </a:solidFill>
                <a:latin typeface="Arial"/>
                <a:cs typeface="Arial"/>
              </a:rPr>
              <a:t>rv</a:t>
            </a:r>
            <a:r>
              <a:rPr sz="1033" spc="-3" dirty="0">
                <a:solidFill>
                  <a:srgbClr val="154EAB"/>
                </a:solidFill>
                <a:latin typeface="Arial"/>
                <a:cs typeface="Arial"/>
              </a:rPr>
              <a:t>i</a:t>
            </a:r>
            <a:r>
              <a:rPr sz="1033" spc="3" dirty="0">
                <a:solidFill>
                  <a:srgbClr val="154EAB"/>
                </a:solidFill>
                <a:latin typeface="Arial"/>
                <a:cs typeface="Arial"/>
              </a:rPr>
              <a:t>c</a:t>
            </a:r>
            <a:r>
              <a:rPr sz="1033" dirty="0">
                <a:solidFill>
                  <a:srgbClr val="154EAB"/>
                </a:solidFill>
                <a:latin typeface="Arial"/>
                <a:cs typeface="Arial"/>
              </a:rPr>
              <a:t>e</a:t>
            </a:r>
            <a:r>
              <a:rPr sz="1033" spc="3" dirty="0">
                <a:solidFill>
                  <a:srgbClr val="154EAB"/>
                </a:solidFill>
                <a:latin typeface="Arial"/>
                <a:cs typeface="Arial"/>
              </a:rPr>
              <a:t>s</a:t>
            </a:r>
            <a:r>
              <a:rPr sz="1033" spc="20" dirty="0">
                <a:solidFill>
                  <a:srgbClr val="154EAB"/>
                </a:solidFill>
                <a:latin typeface="Times New Roman"/>
                <a:cs typeface="Times New Roman"/>
              </a:rPr>
              <a:t> </a:t>
            </a:r>
            <a:r>
              <a:rPr sz="1033" dirty="0">
                <a:solidFill>
                  <a:srgbClr val="154EAB"/>
                </a:solidFill>
                <a:latin typeface="Arial"/>
                <a:cs typeface="Arial"/>
              </a:rPr>
              <a:t>for</a:t>
            </a:r>
            <a:r>
              <a:rPr sz="1033" spc="-3" dirty="0">
                <a:solidFill>
                  <a:srgbClr val="154EAB"/>
                </a:solidFill>
                <a:latin typeface="Times New Roman"/>
                <a:cs typeface="Times New Roman"/>
              </a:rPr>
              <a:t> </a:t>
            </a:r>
            <a:r>
              <a:rPr sz="1033" spc="3" dirty="0">
                <a:solidFill>
                  <a:srgbClr val="154EAB"/>
                </a:solidFill>
                <a:latin typeface="Arial"/>
                <a:cs typeface="Arial"/>
              </a:rPr>
              <a:t>c</a:t>
            </a:r>
            <a:r>
              <a:rPr sz="1033" dirty="0">
                <a:solidFill>
                  <a:srgbClr val="154EAB"/>
                </a:solidFill>
                <a:latin typeface="Arial"/>
                <a:cs typeface="Arial"/>
              </a:rPr>
              <a:t>lient</a:t>
            </a:r>
            <a:r>
              <a:rPr sz="1033" spc="3" dirty="0">
                <a:solidFill>
                  <a:srgbClr val="154EAB"/>
                </a:solidFill>
                <a:latin typeface="Arial"/>
                <a:cs typeface="Arial"/>
              </a:rPr>
              <a:t>s</a:t>
            </a:r>
            <a:r>
              <a:rPr sz="1033" spc="30" dirty="0">
                <a:solidFill>
                  <a:srgbClr val="154EAB"/>
                </a:solidFill>
                <a:latin typeface="Times New Roman"/>
                <a:cs typeface="Times New Roman"/>
              </a:rPr>
              <a:t> </a:t>
            </a:r>
            <a:r>
              <a:rPr sz="1033" dirty="0">
                <a:solidFill>
                  <a:srgbClr val="154EAB"/>
                </a:solidFill>
                <a:latin typeface="Arial"/>
                <a:cs typeface="Arial"/>
              </a:rPr>
              <a:t>an</a:t>
            </a:r>
            <a:r>
              <a:rPr sz="1033" spc="3" dirty="0">
                <a:solidFill>
                  <a:srgbClr val="154EAB"/>
                </a:solidFill>
                <a:latin typeface="Arial"/>
                <a:cs typeface="Arial"/>
              </a:rPr>
              <a:t>d</a:t>
            </a:r>
            <a:r>
              <a:rPr sz="1033" spc="27" dirty="0">
                <a:solidFill>
                  <a:srgbClr val="154EAB"/>
                </a:solidFill>
                <a:latin typeface="Times New Roman"/>
                <a:cs typeface="Times New Roman"/>
              </a:rPr>
              <a:t> </a:t>
            </a:r>
            <a:r>
              <a:rPr sz="1033" dirty="0">
                <a:solidFill>
                  <a:srgbClr val="154EAB"/>
                </a:solidFill>
                <a:latin typeface="Arial"/>
                <a:cs typeface="Arial"/>
              </a:rPr>
              <a:t>patiens</a:t>
            </a:r>
            <a:endParaRPr sz="1033">
              <a:solidFill>
                <a:prstClr val="black"/>
              </a:solidFill>
              <a:latin typeface="Arial"/>
              <a:cs typeface="Arial"/>
            </a:endParaRPr>
          </a:p>
        </p:txBody>
      </p:sp>
      <p:sp>
        <p:nvSpPr>
          <p:cNvPr id="28" name="object 28"/>
          <p:cNvSpPr/>
          <p:nvPr/>
        </p:nvSpPr>
        <p:spPr>
          <a:xfrm>
            <a:off x="600685" y="505037"/>
            <a:ext cx="1763183" cy="1043093"/>
          </a:xfrm>
          <a:custGeom>
            <a:avLst/>
            <a:gdLst/>
            <a:ahLst/>
            <a:cxnLst/>
            <a:rect l="l" t="t" r="r" b="b"/>
            <a:pathLst>
              <a:path w="2644775" h="1564639">
                <a:moveTo>
                  <a:pt x="45026" y="810762"/>
                </a:moveTo>
                <a:lnTo>
                  <a:pt x="4463" y="839890"/>
                </a:lnTo>
                <a:lnTo>
                  <a:pt x="0" y="864185"/>
                </a:lnTo>
                <a:lnTo>
                  <a:pt x="2562" y="876446"/>
                </a:lnTo>
                <a:lnTo>
                  <a:pt x="224148" y="1531126"/>
                </a:lnTo>
                <a:lnTo>
                  <a:pt x="253310" y="1561530"/>
                </a:lnTo>
                <a:lnTo>
                  <a:pt x="276935" y="1564641"/>
                </a:lnTo>
                <a:lnTo>
                  <a:pt x="290093" y="1561530"/>
                </a:lnTo>
                <a:lnTo>
                  <a:pt x="317748" y="1535082"/>
                </a:lnTo>
                <a:lnTo>
                  <a:pt x="322512" y="1510851"/>
                </a:lnTo>
                <a:lnTo>
                  <a:pt x="320008" y="1498665"/>
                </a:lnTo>
                <a:lnTo>
                  <a:pt x="224971" y="1217883"/>
                </a:lnTo>
                <a:lnTo>
                  <a:pt x="503720" y="1123517"/>
                </a:lnTo>
                <a:lnTo>
                  <a:pt x="191775" y="1123517"/>
                </a:lnTo>
                <a:lnTo>
                  <a:pt x="96210" y="841450"/>
                </a:lnTo>
                <a:lnTo>
                  <a:pt x="90280" y="830997"/>
                </a:lnTo>
                <a:lnTo>
                  <a:pt x="81326" y="822083"/>
                </a:lnTo>
                <a:lnTo>
                  <a:pt x="68809" y="814446"/>
                </a:lnTo>
                <a:lnTo>
                  <a:pt x="57130" y="811059"/>
                </a:lnTo>
                <a:lnTo>
                  <a:pt x="45026" y="810762"/>
                </a:lnTo>
                <a:close/>
              </a:path>
              <a:path w="2644775" h="1564639">
                <a:moveTo>
                  <a:pt x="618070" y="1120530"/>
                </a:moveTo>
                <a:lnTo>
                  <a:pt x="512544" y="1120530"/>
                </a:lnTo>
                <a:lnTo>
                  <a:pt x="608738" y="1404448"/>
                </a:lnTo>
                <a:lnTo>
                  <a:pt x="635677" y="1431794"/>
                </a:lnTo>
                <a:lnTo>
                  <a:pt x="659320" y="1435206"/>
                </a:lnTo>
                <a:lnTo>
                  <a:pt x="672434" y="1432162"/>
                </a:lnTo>
                <a:lnTo>
                  <a:pt x="700046" y="1405692"/>
                </a:lnTo>
                <a:lnTo>
                  <a:pt x="704828" y="1381453"/>
                </a:lnTo>
                <a:lnTo>
                  <a:pt x="702327" y="1369277"/>
                </a:lnTo>
                <a:lnTo>
                  <a:pt x="618070" y="1120530"/>
                </a:lnTo>
                <a:close/>
              </a:path>
              <a:path w="2644775" h="1564639">
                <a:moveTo>
                  <a:pt x="428629" y="680902"/>
                </a:moveTo>
                <a:lnTo>
                  <a:pt x="387913" y="710139"/>
                </a:lnTo>
                <a:lnTo>
                  <a:pt x="383445" y="734414"/>
                </a:lnTo>
                <a:lnTo>
                  <a:pt x="386015" y="746693"/>
                </a:lnTo>
                <a:lnTo>
                  <a:pt x="480491" y="1025798"/>
                </a:lnTo>
                <a:lnTo>
                  <a:pt x="191775" y="1123517"/>
                </a:lnTo>
                <a:lnTo>
                  <a:pt x="503720" y="1123517"/>
                </a:lnTo>
                <a:lnTo>
                  <a:pt x="512544" y="1120530"/>
                </a:lnTo>
                <a:lnTo>
                  <a:pt x="618070" y="1120530"/>
                </a:lnTo>
                <a:lnTo>
                  <a:pt x="479558" y="711611"/>
                </a:lnTo>
                <a:lnTo>
                  <a:pt x="452307" y="684441"/>
                </a:lnTo>
                <a:lnTo>
                  <a:pt x="440762" y="681125"/>
                </a:lnTo>
                <a:lnTo>
                  <a:pt x="428629" y="680902"/>
                </a:lnTo>
                <a:close/>
              </a:path>
              <a:path w="2644775" h="1564639">
                <a:moveTo>
                  <a:pt x="974013" y="503446"/>
                </a:moveTo>
                <a:lnTo>
                  <a:pt x="923341" y="512004"/>
                </a:lnTo>
                <a:lnTo>
                  <a:pt x="886070" y="530493"/>
                </a:lnTo>
                <a:lnTo>
                  <a:pt x="858500" y="557103"/>
                </a:lnTo>
                <a:lnTo>
                  <a:pt x="840634" y="591834"/>
                </a:lnTo>
                <a:lnTo>
                  <a:pt x="800952" y="869333"/>
                </a:lnTo>
                <a:lnTo>
                  <a:pt x="799431" y="891007"/>
                </a:lnTo>
                <a:lnTo>
                  <a:pt x="799642" y="902241"/>
                </a:lnTo>
                <a:lnTo>
                  <a:pt x="807806" y="952095"/>
                </a:lnTo>
                <a:lnTo>
                  <a:pt x="822023" y="993653"/>
                </a:lnTo>
                <a:lnTo>
                  <a:pt x="840972" y="1027115"/>
                </a:lnTo>
                <a:lnTo>
                  <a:pt x="1046435" y="1235365"/>
                </a:lnTo>
                <a:lnTo>
                  <a:pt x="1090339" y="1260595"/>
                </a:lnTo>
                <a:lnTo>
                  <a:pt x="1127815" y="1268332"/>
                </a:lnTo>
                <a:lnTo>
                  <a:pt x="1140201" y="1268396"/>
                </a:lnTo>
                <a:lnTo>
                  <a:pt x="1152645" y="1267225"/>
                </a:lnTo>
                <a:lnTo>
                  <a:pt x="1191589" y="1255825"/>
                </a:lnTo>
                <a:lnTo>
                  <a:pt x="1226280" y="1234489"/>
                </a:lnTo>
                <a:lnTo>
                  <a:pt x="1256418" y="1193630"/>
                </a:lnTo>
                <a:lnTo>
                  <a:pt x="1264392" y="1168584"/>
                </a:lnTo>
                <a:lnTo>
                  <a:pt x="1131493" y="1168584"/>
                </a:lnTo>
                <a:lnTo>
                  <a:pt x="1120315" y="1165464"/>
                </a:lnTo>
                <a:lnTo>
                  <a:pt x="940398" y="988971"/>
                </a:lnTo>
                <a:lnTo>
                  <a:pt x="912175" y="946838"/>
                </a:lnTo>
                <a:lnTo>
                  <a:pt x="900714" y="898416"/>
                </a:lnTo>
                <a:lnTo>
                  <a:pt x="900524" y="885446"/>
                </a:lnTo>
                <a:lnTo>
                  <a:pt x="901365" y="872027"/>
                </a:lnTo>
                <a:lnTo>
                  <a:pt x="931915" y="639220"/>
                </a:lnTo>
                <a:lnTo>
                  <a:pt x="960502" y="605311"/>
                </a:lnTo>
                <a:lnTo>
                  <a:pt x="972035" y="605175"/>
                </a:lnTo>
                <a:lnTo>
                  <a:pt x="1122097" y="605175"/>
                </a:lnTo>
                <a:lnTo>
                  <a:pt x="1060242" y="542965"/>
                </a:lnTo>
                <a:lnTo>
                  <a:pt x="1030213" y="519307"/>
                </a:lnTo>
                <a:lnTo>
                  <a:pt x="985881" y="504260"/>
                </a:lnTo>
                <a:lnTo>
                  <a:pt x="974013" y="503446"/>
                </a:lnTo>
                <a:close/>
              </a:path>
              <a:path w="2644775" h="1564639">
                <a:moveTo>
                  <a:pt x="1122097" y="605175"/>
                </a:moveTo>
                <a:lnTo>
                  <a:pt x="972035" y="605175"/>
                </a:lnTo>
                <a:lnTo>
                  <a:pt x="982995" y="609539"/>
                </a:lnTo>
                <a:lnTo>
                  <a:pt x="993375" y="618403"/>
                </a:lnTo>
                <a:lnTo>
                  <a:pt x="1161300" y="785516"/>
                </a:lnTo>
                <a:lnTo>
                  <a:pt x="1189780" y="827193"/>
                </a:lnTo>
                <a:lnTo>
                  <a:pt x="1201071" y="876001"/>
                </a:lnTo>
                <a:lnTo>
                  <a:pt x="1201107" y="888940"/>
                </a:lnTo>
                <a:lnTo>
                  <a:pt x="1200081" y="902293"/>
                </a:lnTo>
                <a:lnTo>
                  <a:pt x="1163502" y="1150360"/>
                </a:lnTo>
                <a:lnTo>
                  <a:pt x="1155920" y="1160453"/>
                </a:lnTo>
                <a:lnTo>
                  <a:pt x="1144042" y="1166955"/>
                </a:lnTo>
                <a:lnTo>
                  <a:pt x="1131493" y="1168584"/>
                </a:lnTo>
                <a:lnTo>
                  <a:pt x="1264392" y="1168584"/>
                </a:lnTo>
                <a:lnTo>
                  <a:pt x="1300308" y="906255"/>
                </a:lnTo>
                <a:lnTo>
                  <a:pt x="1302150" y="881096"/>
                </a:lnTo>
                <a:lnTo>
                  <a:pt x="1301984" y="868584"/>
                </a:lnTo>
                <a:lnTo>
                  <a:pt x="1294025" y="818853"/>
                </a:lnTo>
                <a:lnTo>
                  <a:pt x="1280401" y="782172"/>
                </a:lnTo>
                <a:lnTo>
                  <a:pt x="1261169" y="749147"/>
                </a:lnTo>
                <a:lnTo>
                  <a:pt x="1236502" y="720236"/>
                </a:lnTo>
                <a:lnTo>
                  <a:pt x="1122097" y="605175"/>
                </a:lnTo>
                <a:close/>
              </a:path>
              <a:path w="2644775" h="1564639">
                <a:moveTo>
                  <a:pt x="1440629" y="338393"/>
                </a:moveTo>
                <a:lnTo>
                  <a:pt x="1400238" y="368689"/>
                </a:lnTo>
                <a:lnTo>
                  <a:pt x="1395955" y="392937"/>
                </a:lnTo>
                <a:lnTo>
                  <a:pt x="1398546" y="405195"/>
                </a:lnTo>
                <a:lnTo>
                  <a:pt x="1596648" y="987307"/>
                </a:lnTo>
                <a:lnTo>
                  <a:pt x="1680484" y="1063541"/>
                </a:lnTo>
                <a:lnTo>
                  <a:pt x="1713385" y="1075462"/>
                </a:lnTo>
                <a:lnTo>
                  <a:pt x="1726041" y="1074470"/>
                </a:lnTo>
                <a:lnTo>
                  <a:pt x="1827571" y="1041069"/>
                </a:lnTo>
                <a:lnTo>
                  <a:pt x="1856640" y="1015120"/>
                </a:lnTo>
                <a:lnTo>
                  <a:pt x="1862847" y="988171"/>
                </a:lnTo>
                <a:lnTo>
                  <a:pt x="1981833" y="988171"/>
                </a:lnTo>
                <a:lnTo>
                  <a:pt x="2030287" y="970989"/>
                </a:lnTo>
                <a:lnTo>
                  <a:pt x="2031456" y="969989"/>
                </a:lnTo>
                <a:lnTo>
                  <a:pt x="1726074" y="969989"/>
                </a:lnTo>
                <a:lnTo>
                  <a:pt x="1683177" y="934206"/>
                </a:lnTo>
                <a:lnTo>
                  <a:pt x="1491641" y="368901"/>
                </a:lnTo>
                <a:lnTo>
                  <a:pt x="1464006" y="341859"/>
                </a:lnTo>
                <a:lnTo>
                  <a:pt x="1452663" y="338567"/>
                </a:lnTo>
                <a:lnTo>
                  <a:pt x="1440629" y="338393"/>
                </a:lnTo>
                <a:close/>
              </a:path>
              <a:path w="2644775" h="1564639">
                <a:moveTo>
                  <a:pt x="1981833" y="988171"/>
                </a:moveTo>
                <a:lnTo>
                  <a:pt x="1862847" y="988171"/>
                </a:lnTo>
                <a:lnTo>
                  <a:pt x="1871538" y="997793"/>
                </a:lnTo>
                <a:lnTo>
                  <a:pt x="1881164" y="1004815"/>
                </a:lnTo>
                <a:lnTo>
                  <a:pt x="1891725" y="1009237"/>
                </a:lnTo>
                <a:lnTo>
                  <a:pt x="1903220" y="1011058"/>
                </a:lnTo>
                <a:lnTo>
                  <a:pt x="1915651" y="1010279"/>
                </a:lnTo>
                <a:lnTo>
                  <a:pt x="1929016" y="1006901"/>
                </a:lnTo>
                <a:lnTo>
                  <a:pt x="1981833" y="988171"/>
                </a:lnTo>
                <a:close/>
              </a:path>
              <a:path w="2644775" h="1564639">
                <a:moveTo>
                  <a:pt x="1716828" y="518896"/>
                </a:moveTo>
                <a:lnTo>
                  <a:pt x="1675907" y="548083"/>
                </a:lnTo>
                <a:lnTo>
                  <a:pt x="1671578" y="572222"/>
                </a:lnTo>
                <a:lnTo>
                  <a:pt x="1674222" y="584661"/>
                </a:lnTo>
                <a:lnTo>
                  <a:pt x="1780533" y="898758"/>
                </a:lnTo>
                <a:lnTo>
                  <a:pt x="1766686" y="956243"/>
                </a:lnTo>
                <a:lnTo>
                  <a:pt x="1726074" y="969989"/>
                </a:lnTo>
                <a:lnTo>
                  <a:pt x="2031456" y="969989"/>
                </a:lnTo>
                <a:lnTo>
                  <a:pt x="2040038" y="962645"/>
                </a:lnTo>
                <a:lnTo>
                  <a:pt x="2046961" y="951825"/>
                </a:lnTo>
                <a:lnTo>
                  <a:pt x="2051055" y="938534"/>
                </a:lnTo>
                <a:lnTo>
                  <a:pt x="2058425" y="904701"/>
                </a:lnTo>
                <a:lnTo>
                  <a:pt x="1918934" y="904701"/>
                </a:lnTo>
                <a:lnTo>
                  <a:pt x="1875652" y="867820"/>
                </a:lnTo>
                <a:lnTo>
                  <a:pt x="1768972" y="552596"/>
                </a:lnTo>
                <a:lnTo>
                  <a:pt x="1740495" y="522231"/>
                </a:lnTo>
                <a:lnTo>
                  <a:pt x="1728975" y="519031"/>
                </a:lnTo>
                <a:lnTo>
                  <a:pt x="1716828" y="518896"/>
                </a:lnTo>
                <a:close/>
              </a:path>
              <a:path w="2644775" h="1564639">
                <a:moveTo>
                  <a:pt x="1836288" y="208448"/>
                </a:moveTo>
                <a:lnTo>
                  <a:pt x="1791200" y="226705"/>
                </a:lnTo>
                <a:lnTo>
                  <a:pt x="1779405" y="263172"/>
                </a:lnTo>
                <a:lnTo>
                  <a:pt x="1781999" y="275442"/>
                </a:lnTo>
                <a:lnTo>
                  <a:pt x="1971143" y="834231"/>
                </a:lnTo>
                <a:lnTo>
                  <a:pt x="1958402" y="891351"/>
                </a:lnTo>
                <a:lnTo>
                  <a:pt x="1918934" y="904701"/>
                </a:lnTo>
                <a:lnTo>
                  <a:pt x="2058425" y="904701"/>
                </a:lnTo>
                <a:lnTo>
                  <a:pt x="2072622" y="839523"/>
                </a:lnTo>
                <a:lnTo>
                  <a:pt x="2073601" y="826587"/>
                </a:lnTo>
                <a:lnTo>
                  <a:pt x="2072141" y="817010"/>
                </a:lnTo>
                <a:lnTo>
                  <a:pt x="1875946" y="237885"/>
                </a:lnTo>
                <a:lnTo>
                  <a:pt x="1869905" y="227835"/>
                </a:lnTo>
                <a:lnTo>
                  <a:pt x="1860711" y="219102"/>
                </a:lnTo>
                <a:lnTo>
                  <a:pt x="1847656" y="211378"/>
                </a:lnTo>
                <a:lnTo>
                  <a:pt x="1836288" y="208448"/>
                </a:lnTo>
                <a:close/>
              </a:path>
              <a:path w="2644775" h="1564639">
                <a:moveTo>
                  <a:pt x="2623508" y="113136"/>
                </a:moveTo>
                <a:lnTo>
                  <a:pt x="2463934" y="113136"/>
                </a:lnTo>
                <a:lnTo>
                  <a:pt x="2525870" y="140080"/>
                </a:lnTo>
                <a:lnTo>
                  <a:pt x="2537543" y="174583"/>
                </a:lnTo>
                <a:lnTo>
                  <a:pt x="2343226" y="505816"/>
                </a:lnTo>
                <a:lnTo>
                  <a:pt x="2340621" y="517127"/>
                </a:lnTo>
                <a:lnTo>
                  <a:pt x="2340991" y="529613"/>
                </a:lnTo>
                <a:lnTo>
                  <a:pt x="2371907" y="624522"/>
                </a:lnTo>
                <a:lnTo>
                  <a:pt x="2399077" y="651723"/>
                </a:lnTo>
                <a:lnTo>
                  <a:pt x="2422804" y="655375"/>
                </a:lnTo>
                <a:lnTo>
                  <a:pt x="2435745" y="652465"/>
                </a:lnTo>
                <a:lnTo>
                  <a:pt x="2463454" y="626158"/>
                </a:lnTo>
                <a:lnTo>
                  <a:pt x="2445799" y="531138"/>
                </a:lnTo>
                <a:lnTo>
                  <a:pt x="2639316" y="202351"/>
                </a:lnTo>
                <a:lnTo>
                  <a:pt x="2639471" y="202097"/>
                </a:lnTo>
                <a:lnTo>
                  <a:pt x="2643736" y="191368"/>
                </a:lnTo>
                <a:lnTo>
                  <a:pt x="2644377" y="179261"/>
                </a:lnTo>
                <a:lnTo>
                  <a:pt x="2641389" y="165775"/>
                </a:lnTo>
                <a:lnTo>
                  <a:pt x="2623508" y="113136"/>
                </a:lnTo>
                <a:close/>
              </a:path>
              <a:path w="2644775" h="1564639">
                <a:moveTo>
                  <a:pt x="2446869" y="0"/>
                </a:moveTo>
                <a:lnTo>
                  <a:pt x="2408146" y="14488"/>
                </a:lnTo>
                <a:lnTo>
                  <a:pt x="2190760" y="374149"/>
                </a:lnTo>
                <a:lnTo>
                  <a:pt x="2188391" y="384395"/>
                </a:lnTo>
                <a:lnTo>
                  <a:pt x="2189125" y="396811"/>
                </a:lnTo>
                <a:lnTo>
                  <a:pt x="2208303" y="432116"/>
                </a:lnTo>
                <a:lnTo>
                  <a:pt x="2244245" y="443006"/>
                </a:lnTo>
                <a:lnTo>
                  <a:pt x="2256692" y="440293"/>
                </a:lnTo>
                <a:lnTo>
                  <a:pt x="2267337" y="434532"/>
                </a:lnTo>
                <a:lnTo>
                  <a:pt x="2276744" y="425893"/>
                </a:lnTo>
                <a:lnTo>
                  <a:pt x="2284925" y="414369"/>
                </a:lnTo>
                <a:lnTo>
                  <a:pt x="2463934" y="113136"/>
                </a:lnTo>
                <a:lnTo>
                  <a:pt x="2623508" y="113136"/>
                </a:lnTo>
                <a:lnTo>
                  <a:pt x="2605967" y="69033"/>
                </a:lnTo>
                <a:lnTo>
                  <a:pt x="2456485" y="1159"/>
                </a:lnTo>
                <a:lnTo>
                  <a:pt x="2446869" y="0"/>
                </a:lnTo>
                <a:close/>
              </a:path>
              <a:path w="2644775" h="1564639">
                <a:moveTo>
                  <a:pt x="2468180" y="717896"/>
                </a:moveTo>
                <a:lnTo>
                  <a:pt x="2432249" y="738552"/>
                </a:lnTo>
                <a:lnTo>
                  <a:pt x="2422443" y="763438"/>
                </a:lnTo>
                <a:lnTo>
                  <a:pt x="2423011" y="775665"/>
                </a:lnTo>
                <a:lnTo>
                  <a:pt x="2455014" y="816028"/>
                </a:lnTo>
                <a:lnTo>
                  <a:pt x="2466180" y="818663"/>
                </a:lnTo>
                <a:lnTo>
                  <a:pt x="2478357" y="818352"/>
                </a:lnTo>
                <a:lnTo>
                  <a:pt x="2518933" y="787174"/>
                </a:lnTo>
                <a:lnTo>
                  <a:pt x="2521891" y="775815"/>
                </a:lnTo>
                <a:lnTo>
                  <a:pt x="2521842" y="763657"/>
                </a:lnTo>
                <a:lnTo>
                  <a:pt x="2492269" y="722525"/>
                </a:lnTo>
                <a:lnTo>
                  <a:pt x="2468180" y="717896"/>
                </a:lnTo>
                <a:close/>
              </a:path>
            </a:pathLst>
          </a:custGeom>
          <a:solidFill>
            <a:srgbClr val="FFFFFF"/>
          </a:solidFill>
        </p:spPr>
        <p:txBody>
          <a:bodyPr wrap="square" lIns="0" tIns="0" rIns="0" bIns="0" rtlCol="0"/>
          <a:lstStyle/>
          <a:p>
            <a:pPr defTabSz="609630"/>
            <a:endParaRPr sz="1200">
              <a:solidFill>
                <a:prstClr val="black"/>
              </a:solidFill>
              <a:latin typeface="Calibri"/>
            </a:endParaRPr>
          </a:p>
        </p:txBody>
      </p:sp>
      <p:sp>
        <p:nvSpPr>
          <p:cNvPr id="29" name="object 29"/>
          <p:cNvSpPr/>
          <p:nvPr/>
        </p:nvSpPr>
        <p:spPr>
          <a:xfrm>
            <a:off x="136438" y="2168327"/>
            <a:ext cx="2777811" cy="1505163"/>
          </a:xfrm>
          <a:prstGeom prst="rect">
            <a:avLst/>
          </a:prstGeom>
          <a:blipFill>
            <a:blip r:embed="rId6" cstate="print"/>
            <a:stretch>
              <a:fillRect/>
            </a:stretch>
          </a:blipFill>
        </p:spPr>
        <p:txBody>
          <a:bodyPr wrap="square" lIns="0" tIns="0" rIns="0" bIns="0" rtlCol="0"/>
          <a:lstStyle/>
          <a:p>
            <a:pPr defTabSz="609630"/>
            <a:endParaRPr sz="1200">
              <a:solidFill>
                <a:prstClr val="black"/>
              </a:solidFill>
              <a:latin typeface="Calibri"/>
            </a:endParaRPr>
          </a:p>
        </p:txBody>
      </p:sp>
    </p:spTree>
    <p:extLst>
      <p:ext uri="{BB962C8B-B14F-4D97-AF65-F5344CB8AC3E}">
        <p14:creationId xmlns:p14="http://schemas.microsoft.com/office/powerpoint/2010/main" val="34941395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05685" y="395565"/>
            <a:ext cx="4198197" cy="492443"/>
          </a:xfrm>
          <a:prstGeom prst="rect">
            <a:avLst/>
          </a:prstGeom>
        </p:spPr>
        <p:txBody>
          <a:bodyPr vert="horz" wrap="square" lIns="0" tIns="0" rIns="0" bIns="0" rtlCol="0">
            <a:spAutoFit/>
          </a:bodyPr>
          <a:lstStyle/>
          <a:p>
            <a:pPr marL="8467" defTabSz="609630">
              <a:tabLst>
                <a:tab pos="1035948" algn="l"/>
                <a:tab pos="1827621" algn="l"/>
              </a:tabLst>
            </a:pPr>
            <a:r>
              <a:rPr sz="3200" b="1" spc="200" dirty="0">
                <a:solidFill>
                  <a:srgbClr val="FFFFFF"/>
                </a:solidFill>
                <a:latin typeface="Arial"/>
                <a:cs typeface="Arial"/>
              </a:rPr>
              <a:t>TH</a:t>
            </a:r>
            <a:r>
              <a:rPr sz="3200" b="1" dirty="0">
                <a:solidFill>
                  <a:srgbClr val="FFFFFF"/>
                </a:solidFill>
                <a:latin typeface="Arial"/>
                <a:cs typeface="Arial"/>
              </a:rPr>
              <a:t>E</a:t>
            </a:r>
            <a:r>
              <a:rPr sz="3200" b="1" dirty="0">
                <a:solidFill>
                  <a:srgbClr val="FFFFFF"/>
                </a:solidFill>
                <a:latin typeface="Times New Roman"/>
                <a:cs typeface="Times New Roman"/>
              </a:rPr>
              <a:t>	</a:t>
            </a:r>
            <a:r>
              <a:rPr sz="3200" b="1" spc="200" dirty="0">
                <a:solidFill>
                  <a:srgbClr val="FFFFFF"/>
                </a:solidFill>
                <a:latin typeface="Arial"/>
                <a:cs typeface="Arial"/>
              </a:rPr>
              <a:t>6</a:t>
            </a:r>
            <a:r>
              <a:rPr sz="3200" b="1" spc="183" dirty="0">
                <a:solidFill>
                  <a:srgbClr val="FFFFFF"/>
                </a:solidFill>
                <a:latin typeface="Arial"/>
                <a:cs typeface="Arial"/>
              </a:rPr>
              <a:t>i</a:t>
            </a:r>
            <a:r>
              <a:rPr sz="3200" b="1" spc="-20" dirty="0">
                <a:solidFill>
                  <a:srgbClr val="FFFFFF"/>
                </a:solidFill>
                <a:latin typeface="Arial"/>
                <a:cs typeface="Arial"/>
              </a:rPr>
              <a:t>+</a:t>
            </a:r>
            <a:r>
              <a:rPr sz="3200" b="1" dirty="0">
                <a:solidFill>
                  <a:srgbClr val="FFFFFF"/>
                </a:solidFill>
                <a:latin typeface="Times New Roman"/>
                <a:cs typeface="Times New Roman"/>
              </a:rPr>
              <a:t>	</a:t>
            </a:r>
            <a:r>
              <a:rPr sz="3200" b="1" spc="200" dirty="0">
                <a:solidFill>
                  <a:srgbClr val="FFFFFF"/>
                </a:solidFill>
                <a:latin typeface="Arial"/>
                <a:cs typeface="Arial"/>
              </a:rPr>
              <a:t>STR</a:t>
            </a:r>
            <a:r>
              <a:rPr sz="3200" b="1" spc="-37" dirty="0">
                <a:solidFill>
                  <a:srgbClr val="FFFFFF"/>
                </a:solidFill>
                <a:latin typeface="Arial"/>
                <a:cs typeface="Arial"/>
              </a:rPr>
              <a:t>A</a:t>
            </a:r>
            <a:r>
              <a:rPr sz="3200" b="1" spc="177" dirty="0">
                <a:solidFill>
                  <a:srgbClr val="FFFFFF"/>
                </a:solidFill>
                <a:latin typeface="Arial"/>
                <a:cs typeface="Arial"/>
              </a:rPr>
              <a:t>TE</a:t>
            </a:r>
            <a:r>
              <a:rPr sz="3200" b="1" spc="167" dirty="0">
                <a:solidFill>
                  <a:srgbClr val="FFFFFF"/>
                </a:solidFill>
                <a:latin typeface="Arial"/>
                <a:cs typeface="Arial"/>
              </a:rPr>
              <a:t>G</a:t>
            </a:r>
            <a:r>
              <a:rPr sz="3200" b="1" spc="-23" dirty="0">
                <a:solidFill>
                  <a:srgbClr val="FFFFFF"/>
                </a:solidFill>
                <a:latin typeface="Arial"/>
                <a:cs typeface="Arial"/>
              </a:rPr>
              <a:t>Y</a:t>
            </a:r>
            <a:endParaRPr sz="3200">
              <a:solidFill>
                <a:prstClr val="black"/>
              </a:solidFill>
              <a:latin typeface="Arial"/>
              <a:cs typeface="Arial"/>
            </a:endParaRPr>
          </a:p>
        </p:txBody>
      </p:sp>
      <p:sp>
        <p:nvSpPr>
          <p:cNvPr id="3" name="object 3"/>
          <p:cNvSpPr/>
          <p:nvPr/>
        </p:nvSpPr>
        <p:spPr>
          <a:xfrm>
            <a:off x="9380728" y="2246377"/>
            <a:ext cx="566927" cy="567435"/>
          </a:xfrm>
          <a:prstGeom prst="rect">
            <a:avLst/>
          </a:prstGeom>
          <a:blipFill>
            <a:blip r:embed="rId3" cstate="print"/>
            <a:stretch>
              <a:fillRect/>
            </a:stretch>
          </a:blipFill>
        </p:spPr>
        <p:txBody>
          <a:bodyPr wrap="square" lIns="0" tIns="0" rIns="0" bIns="0" rtlCol="0"/>
          <a:lstStyle/>
          <a:p>
            <a:pPr defTabSz="609630"/>
            <a:endParaRPr sz="1200">
              <a:solidFill>
                <a:prstClr val="black"/>
              </a:solidFill>
              <a:latin typeface="Calibri"/>
            </a:endParaRPr>
          </a:p>
        </p:txBody>
      </p:sp>
      <p:sp>
        <p:nvSpPr>
          <p:cNvPr id="4" name="object 4"/>
          <p:cNvSpPr/>
          <p:nvPr/>
        </p:nvSpPr>
        <p:spPr>
          <a:xfrm>
            <a:off x="8230447" y="1885141"/>
            <a:ext cx="418677" cy="232410"/>
          </a:xfrm>
          <a:custGeom>
            <a:avLst/>
            <a:gdLst/>
            <a:ahLst/>
            <a:cxnLst/>
            <a:rect l="l" t="t" r="r" b="b"/>
            <a:pathLst>
              <a:path w="628015" h="348614">
                <a:moveTo>
                  <a:pt x="138360" y="47013"/>
                </a:moveTo>
                <a:lnTo>
                  <a:pt x="99481" y="52966"/>
                </a:lnTo>
                <a:lnTo>
                  <a:pt x="64376" y="67880"/>
                </a:lnTo>
                <a:lnTo>
                  <a:pt x="26932" y="101988"/>
                </a:lnTo>
                <a:lnTo>
                  <a:pt x="7415" y="136971"/>
                </a:lnTo>
                <a:lnTo>
                  <a:pt x="0" y="184048"/>
                </a:lnTo>
                <a:lnTo>
                  <a:pt x="544" y="196870"/>
                </a:lnTo>
                <a:lnTo>
                  <a:pt x="7934" y="237875"/>
                </a:lnTo>
                <a:lnTo>
                  <a:pt x="24984" y="277548"/>
                </a:lnTo>
                <a:lnTo>
                  <a:pt x="50772" y="311555"/>
                </a:lnTo>
                <a:lnTo>
                  <a:pt x="93388" y="338909"/>
                </a:lnTo>
                <a:lnTo>
                  <a:pt x="142665" y="348058"/>
                </a:lnTo>
                <a:lnTo>
                  <a:pt x="155246" y="347369"/>
                </a:lnTo>
                <a:lnTo>
                  <a:pt x="192890" y="338744"/>
                </a:lnTo>
                <a:lnTo>
                  <a:pt x="234868" y="314519"/>
                </a:lnTo>
                <a:lnTo>
                  <a:pt x="147381" y="314519"/>
                </a:lnTo>
                <a:lnTo>
                  <a:pt x="135972" y="313894"/>
                </a:lnTo>
                <a:lnTo>
                  <a:pt x="86708" y="294337"/>
                </a:lnTo>
                <a:lnTo>
                  <a:pt x="56211" y="254999"/>
                </a:lnTo>
                <a:lnTo>
                  <a:pt x="43025" y="214366"/>
                </a:lnTo>
                <a:lnTo>
                  <a:pt x="39197" y="176445"/>
                </a:lnTo>
                <a:lnTo>
                  <a:pt x="40225" y="164622"/>
                </a:lnTo>
                <a:lnTo>
                  <a:pt x="57480" y="119055"/>
                </a:lnTo>
                <a:lnTo>
                  <a:pt x="86293" y="94114"/>
                </a:lnTo>
                <a:lnTo>
                  <a:pt x="133172" y="80866"/>
                </a:lnTo>
                <a:lnTo>
                  <a:pt x="228754" y="80866"/>
                </a:lnTo>
                <a:lnTo>
                  <a:pt x="220735" y="73950"/>
                </a:lnTo>
                <a:lnTo>
                  <a:pt x="187400" y="55396"/>
                </a:lnTo>
                <a:lnTo>
                  <a:pt x="150641" y="47300"/>
                </a:lnTo>
                <a:lnTo>
                  <a:pt x="138360" y="47013"/>
                </a:lnTo>
                <a:close/>
              </a:path>
              <a:path w="628015" h="348614">
                <a:moveTo>
                  <a:pt x="228754" y="80866"/>
                </a:moveTo>
                <a:lnTo>
                  <a:pt x="133172" y="80866"/>
                </a:lnTo>
                <a:lnTo>
                  <a:pt x="145186" y="81431"/>
                </a:lnTo>
                <a:lnTo>
                  <a:pt x="158288" y="83669"/>
                </a:lnTo>
                <a:lnTo>
                  <a:pt x="193158" y="99977"/>
                </a:lnTo>
                <a:lnTo>
                  <a:pt x="219363" y="129666"/>
                </a:lnTo>
                <a:lnTo>
                  <a:pt x="234672" y="165131"/>
                </a:lnTo>
                <a:lnTo>
                  <a:pt x="243081" y="207252"/>
                </a:lnTo>
                <a:lnTo>
                  <a:pt x="243199" y="219722"/>
                </a:lnTo>
                <a:lnTo>
                  <a:pt x="242090" y="231743"/>
                </a:lnTo>
                <a:lnTo>
                  <a:pt x="224208" y="276325"/>
                </a:lnTo>
                <a:lnTo>
                  <a:pt x="183636" y="306858"/>
                </a:lnTo>
                <a:lnTo>
                  <a:pt x="147381" y="314519"/>
                </a:lnTo>
                <a:lnTo>
                  <a:pt x="234868" y="314519"/>
                </a:lnTo>
                <a:lnTo>
                  <a:pt x="261314" y="285553"/>
                </a:lnTo>
                <a:lnTo>
                  <a:pt x="276707" y="249759"/>
                </a:lnTo>
                <a:lnTo>
                  <a:pt x="282131" y="211064"/>
                </a:lnTo>
                <a:lnTo>
                  <a:pt x="281690" y="198695"/>
                </a:lnTo>
                <a:lnTo>
                  <a:pt x="274716" y="159369"/>
                </a:lnTo>
                <a:lnTo>
                  <a:pt x="255597" y="115287"/>
                </a:lnTo>
                <a:lnTo>
                  <a:pt x="230283" y="82185"/>
                </a:lnTo>
                <a:lnTo>
                  <a:pt x="228754" y="80866"/>
                </a:lnTo>
                <a:close/>
              </a:path>
              <a:path w="628015" h="348614">
                <a:moveTo>
                  <a:pt x="335381" y="76910"/>
                </a:moveTo>
                <a:lnTo>
                  <a:pt x="336773" y="217398"/>
                </a:lnTo>
                <a:lnTo>
                  <a:pt x="359368" y="261455"/>
                </a:lnTo>
                <a:lnTo>
                  <a:pt x="399613" y="278148"/>
                </a:lnTo>
                <a:lnTo>
                  <a:pt x="410013" y="277688"/>
                </a:lnTo>
                <a:lnTo>
                  <a:pt x="451102" y="264542"/>
                </a:lnTo>
                <a:lnTo>
                  <a:pt x="470839" y="245185"/>
                </a:lnTo>
                <a:lnTo>
                  <a:pt x="417164" y="245185"/>
                </a:lnTo>
                <a:lnTo>
                  <a:pt x="405552" y="244433"/>
                </a:lnTo>
                <a:lnTo>
                  <a:pt x="374836" y="217663"/>
                </a:lnTo>
                <a:lnTo>
                  <a:pt x="366135" y="189595"/>
                </a:lnTo>
                <a:lnTo>
                  <a:pt x="335381" y="76910"/>
                </a:lnTo>
                <a:close/>
              </a:path>
              <a:path w="628015" h="348614">
                <a:moveTo>
                  <a:pt x="515270" y="223062"/>
                </a:moveTo>
                <a:lnTo>
                  <a:pt x="482172" y="223062"/>
                </a:lnTo>
                <a:lnTo>
                  <a:pt x="490341" y="252932"/>
                </a:lnTo>
                <a:lnTo>
                  <a:pt x="521126" y="244520"/>
                </a:lnTo>
                <a:lnTo>
                  <a:pt x="515270" y="223062"/>
                </a:lnTo>
                <a:close/>
              </a:path>
              <a:path w="628015" h="348614">
                <a:moveTo>
                  <a:pt x="465683" y="41340"/>
                </a:moveTo>
                <a:lnTo>
                  <a:pt x="431240" y="50728"/>
                </a:lnTo>
                <a:lnTo>
                  <a:pt x="463425" y="169618"/>
                </a:lnTo>
                <a:lnTo>
                  <a:pt x="465512" y="182097"/>
                </a:lnTo>
                <a:lnTo>
                  <a:pt x="451884" y="228630"/>
                </a:lnTo>
                <a:lnTo>
                  <a:pt x="417164" y="245185"/>
                </a:lnTo>
                <a:lnTo>
                  <a:pt x="470839" y="245185"/>
                </a:lnTo>
                <a:lnTo>
                  <a:pt x="476632" y="235942"/>
                </a:lnTo>
                <a:lnTo>
                  <a:pt x="482172" y="223062"/>
                </a:lnTo>
                <a:lnTo>
                  <a:pt x="515270" y="223062"/>
                </a:lnTo>
                <a:lnTo>
                  <a:pt x="465683" y="41340"/>
                </a:lnTo>
                <a:close/>
              </a:path>
              <a:path w="628015" h="348614">
                <a:moveTo>
                  <a:pt x="549899" y="18328"/>
                </a:moveTo>
                <a:lnTo>
                  <a:pt x="518901" y="26801"/>
                </a:lnTo>
                <a:lnTo>
                  <a:pt x="574374" y="229981"/>
                </a:lnTo>
                <a:lnTo>
                  <a:pt x="608817" y="220562"/>
                </a:lnTo>
                <a:lnTo>
                  <a:pt x="578702" y="109979"/>
                </a:lnTo>
                <a:lnTo>
                  <a:pt x="576103" y="97133"/>
                </a:lnTo>
                <a:lnTo>
                  <a:pt x="574722" y="84628"/>
                </a:lnTo>
                <a:lnTo>
                  <a:pt x="574557" y="72460"/>
                </a:lnTo>
                <a:lnTo>
                  <a:pt x="574923" y="63712"/>
                </a:lnTo>
                <a:lnTo>
                  <a:pt x="577483" y="56275"/>
                </a:lnTo>
                <a:lnTo>
                  <a:pt x="582991" y="49143"/>
                </a:lnTo>
                <a:lnTo>
                  <a:pt x="558311" y="49143"/>
                </a:lnTo>
                <a:lnTo>
                  <a:pt x="549899" y="18328"/>
                </a:lnTo>
                <a:close/>
              </a:path>
              <a:path w="628015" h="348614">
                <a:moveTo>
                  <a:pt x="613227" y="0"/>
                </a:moveTo>
                <a:lnTo>
                  <a:pt x="567461" y="22324"/>
                </a:lnTo>
                <a:lnTo>
                  <a:pt x="558311" y="49143"/>
                </a:lnTo>
                <a:lnTo>
                  <a:pt x="582991" y="49143"/>
                </a:lnTo>
                <a:lnTo>
                  <a:pt x="586993" y="43961"/>
                </a:lnTo>
                <a:lnTo>
                  <a:pt x="593119" y="39847"/>
                </a:lnTo>
                <a:lnTo>
                  <a:pt x="602835" y="37239"/>
                </a:lnTo>
                <a:lnTo>
                  <a:pt x="614968" y="36239"/>
                </a:lnTo>
                <a:lnTo>
                  <a:pt x="627787" y="36239"/>
                </a:lnTo>
                <a:lnTo>
                  <a:pt x="624992" y="1583"/>
                </a:lnTo>
                <a:lnTo>
                  <a:pt x="613227" y="0"/>
                </a:lnTo>
                <a:close/>
              </a:path>
              <a:path w="628015" h="348614">
                <a:moveTo>
                  <a:pt x="627787" y="36239"/>
                </a:moveTo>
                <a:lnTo>
                  <a:pt x="614968" y="36239"/>
                </a:lnTo>
                <a:lnTo>
                  <a:pt x="627958" y="38353"/>
                </a:lnTo>
                <a:lnTo>
                  <a:pt x="627787" y="36239"/>
                </a:lnTo>
                <a:close/>
              </a:path>
            </a:pathLst>
          </a:custGeom>
          <a:solidFill>
            <a:srgbClr val="FFFFFF"/>
          </a:solidFill>
        </p:spPr>
        <p:txBody>
          <a:bodyPr wrap="square" lIns="0" tIns="0" rIns="0" bIns="0" rtlCol="0"/>
          <a:lstStyle/>
          <a:p>
            <a:pPr defTabSz="609630"/>
            <a:endParaRPr sz="1200">
              <a:solidFill>
                <a:prstClr val="black"/>
              </a:solidFill>
              <a:latin typeface="Calibri"/>
            </a:endParaRPr>
          </a:p>
        </p:txBody>
      </p:sp>
      <p:sp>
        <p:nvSpPr>
          <p:cNvPr id="5" name="object 5"/>
          <p:cNvSpPr/>
          <p:nvPr/>
        </p:nvSpPr>
        <p:spPr>
          <a:xfrm>
            <a:off x="8735425" y="1623328"/>
            <a:ext cx="927947" cy="371687"/>
          </a:xfrm>
          <a:custGeom>
            <a:avLst/>
            <a:gdLst/>
            <a:ahLst/>
            <a:cxnLst/>
            <a:rect l="l" t="t" r="r" b="b"/>
            <a:pathLst>
              <a:path w="1391919" h="557530">
                <a:moveTo>
                  <a:pt x="30815" y="345972"/>
                </a:moveTo>
                <a:lnTo>
                  <a:pt x="0" y="354354"/>
                </a:lnTo>
                <a:lnTo>
                  <a:pt x="55473" y="557534"/>
                </a:lnTo>
                <a:lnTo>
                  <a:pt x="89915" y="548146"/>
                </a:lnTo>
                <a:lnTo>
                  <a:pt x="60323" y="439753"/>
                </a:lnTo>
                <a:lnTo>
                  <a:pt x="57533" y="427365"/>
                </a:lnTo>
                <a:lnTo>
                  <a:pt x="55918" y="415394"/>
                </a:lnTo>
                <a:lnTo>
                  <a:pt x="55609" y="403138"/>
                </a:lnTo>
                <a:lnTo>
                  <a:pt x="56738" y="389898"/>
                </a:lnTo>
                <a:lnTo>
                  <a:pt x="61778" y="378956"/>
                </a:lnTo>
                <a:lnTo>
                  <a:pt x="65412" y="374471"/>
                </a:lnTo>
                <a:lnTo>
                  <a:pt x="38587" y="374471"/>
                </a:lnTo>
                <a:lnTo>
                  <a:pt x="30815" y="345972"/>
                </a:lnTo>
                <a:close/>
              </a:path>
              <a:path w="1391919" h="557530">
                <a:moveTo>
                  <a:pt x="177255" y="355005"/>
                </a:moveTo>
                <a:lnTo>
                  <a:pt x="105665" y="355005"/>
                </a:lnTo>
                <a:lnTo>
                  <a:pt x="116727" y="358487"/>
                </a:lnTo>
                <a:lnTo>
                  <a:pt x="128952" y="367419"/>
                </a:lnTo>
                <a:lnTo>
                  <a:pt x="135183" y="378351"/>
                </a:lnTo>
                <a:lnTo>
                  <a:pt x="140147" y="392576"/>
                </a:lnTo>
                <a:lnTo>
                  <a:pt x="176174" y="524585"/>
                </a:lnTo>
                <a:lnTo>
                  <a:pt x="210647" y="515197"/>
                </a:lnTo>
                <a:lnTo>
                  <a:pt x="177766" y="394744"/>
                </a:lnTo>
                <a:lnTo>
                  <a:pt x="175108" y="380648"/>
                </a:lnTo>
                <a:lnTo>
                  <a:pt x="174703" y="367939"/>
                </a:lnTo>
                <a:lnTo>
                  <a:pt x="176630" y="356493"/>
                </a:lnTo>
                <a:lnTo>
                  <a:pt x="177255" y="355005"/>
                </a:lnTo>
                <a:close/>
              </a:path>
              <a:path w="1391919" h="557530">
                <a:moveTo>
                  <a:pt x="284644" y="321497"/>
                </a:moveTo>
                <a:lnTo>
                  <a:pt x="227075" y="321497"/>
                </a:lnTo>
                <a:lnTo>
                  <a:pt x="240852" y="325673"/>
                </a:lnTo>
                <a:lnTo>
                  <a:pt x="246217" y="329452"/>
                </a:lnTo>
                <a:lnTo>
                  <a:pt x="252208" y="338293"/>
                </a:lnTo>
                <a:lnTo>
                  <a:pt x="256933" y="348926"/>
                </a:lnTo>
                <a:lnTo>
                  <a:pt x="261579" y="363742"/>
                </a:lnTo>
                <a:lnTo>
                  <a:pt x="296509" y="491728"/>
                </a:lnTo>
                <a:lnTo>
                  <a:pt x="330768" y="482370"/>
                </a:lnTo>
                <a:lnTo>
                  <a:pt x="290579" y="335843"/>
                </a:lnTo>
                <a:lnTo>
                  <a:pt x="285198" y="322439"/>
                </a:lnTo>
                <a:lnTo>
                  <a:pt x="284644" y="321497"/>
                </a:lnTo>
                <a:close/>
              </a:path>
              <a:path w="1391919" h="557530">
                <a:moveTo>
                  <a:pt x="111692" y="321624"/>
                </a:moveTo>
                <a:lnTo>
                  <a:pt x="72262" y="332724"/>
                </a:lnTo>
                <a:lnTo>
                  <a:pt x="43402" y="362705"/>
                </a:lnTo>
                <a:lnTo>
                  <a:pt x="38587" y="374471"/>
                </a:lnTo>
                <a:lnTo>
                  <a:pt x="65412" y="374471"/>
                </a:lnTo>
                <a:lnTo>
                  <a:pt x="71248" y="367268"/>
                </a:lnTo>
                <a:lnTo>
                  <a:pt x="81413" y="360608"/>
                </a:lnTo>
                <a:lnTo>
                  <a:pt x="94625" y="355758"/>
                </a:lnTo>
                <a:lnTo>
                  <a:pt x="105665" y="355005"/>
                </a:lnTo>
                <a:lnTo>
                  <a:pt x="177255" y="355005"/>
                </a:lnTo>
                <a:lnTo>
                  <a:pt x="180964" y="346185"/>
                </a:lnTo>
                <a:lnTo>
                  <a:pt x="184724" y="341477"/>
                </a:lnTo>
                <a:lnTo>
                  <a:pt x="156051" y="341477"/>
                </a:lnTo>
                <a:lnTo>
                  <a:pt x="148242" y="333721"/>
                </a:lnTo>
                <a:lnTo>
                  <a:pt x="137455" y="327308"/>
                </a:lnTo>
                <a:lnTo>
                  <a:pt x="122338" y="321940"/>
                </a:lnTo>
                <a:lnTo>
                  <a:pt x="111692" y="321624"/>
                </a:lnTo>
                <a:close/>
              </a:path>
              <a:path w="1391919" h="557530">
                <a:moveTo>
                  <a:pt x="231212" y="289280"/>
                </a:moveTo>
                <a:lnTo>
                  <a:pt x="189190" y="301501"/>
                </a:lnTo>
                <a:lnTo>
                  <a:pt x="162627" y="329272"/>
                </a:lnTo>
                <a:lnTo>
                  <a:pt x="156051" y="341477"/>
                </a:lnTo>
                <a:lnTo>
                  <a:pt x="184724" y="341477"/>
                </a:lnTo>
                <a:lnTo>
                  <a:pt x="188953" y="336182"/>
                </a:lnTo>
                <a:lnTo>
                  <a:pt x="199227" y="328676"/>
                </a:lnTo>
                <a:lnTo>
                  <a:pt x="211775" y="323661"/>
                </a:lnTo>
                <a:lnTo>
                  <a:pt x="219699" y="321527"/>
                </a:lnTo>
                <a:lnTo>
                  <a:pt x="284644" y="321497"/>
                </a:lnTo>
                <a:lnTo>
                  <a:pt x="278613" y="311248"/>
                </a:lnTo>
                <a:lnTo>
                  <a:pt x="270776" y="302243"/>
                </a:lnTo>
                <a:lnTo>
                  <a:pt x="261640" y="295395"/>
                </a:lnTo>
                <a:lnTo>
                  <a:pt x="252924" y="291526"/>
                </a:lnTo>
                <a:lnTo>
                  <a:pt x="242944" y="289431"/>
                </a:lnTo>
                <a:lnTo>
                  <a:pt x="231212" y="289280"/>
                </a:lnTo>
                <a:close/>
              </a:path>
              <a:path w="1391919" h="557530">
                <a:moveTo>
                  <a:pt x="501010" y="264112"/>
                </a:moveTo>
                <a:lnTo>
                  <a:pt x="437333" y="264112"/>
                </a:lnTo>
                <a:lnTo>
                  <a:pt x="449155" y="266210"/>
                </a:lnTo>
                <a:lnTo>
                  <a:pt x="461149" y="271298"/>
                </a:lnTo>
                <a:lnTo>
                  <a:pt x="475527" y="304616"/>
                </a:lnTo>
                <a:lnTo>
                  <a:pt x="468878" y="308781"/>
                </a:lnTo>
                <a:lnTo>
                  <a:pt x="423633" y="330490"/>
                </a:lnTo>
                <a:lnTo>
                  <a:pt x="406090" y="337851"/>
                </a:lnTo>
                <a:lnTo>
                  <a:pt x="395033" y="343185"/>
                </a:lnTo>
                <a:lnTo>
                  <a:pt x="365134" y="366933"/>
                </a:lnTo>
                <a:lnTo>
                  <a:pt x="353587" y="399935"/>
                </a:lnTo>
                <a:lnTo>
                  <a:pt x="354886" y="411865"/>
                </a:lnTo>
                <a:lnTo>
                  <a:pt x="374583" y="448109"/>
                </a:lnTo>
                <a:lnTo>
                  <a:pt x="417918" y="460761"/>
                </a:lnTo>
                <a:lnTo>
                  <a:pt x="431765" y="458932"/>
                </a:lnTo>
                <a:lnTo>
                  <a:pt x="469745" y="444669"/>
                </a:lnTo>
                <a:lnTo>
                  <a:pt x="488608" y="430133"/>
                </a:lnTo>
                <a:lnTo>
                  <a:pt x="418933" y="430133"/>
                </a:lnTo>
                <a:lnTo>
                  <a:pt x="408004" y="426802"/>
                </a:lnTo>
                <a:lnTo>
                  <a:pt x="397850" y="418687"/>
                </a:lnTo>
                <a:lnTo>
                  <a:pt x="392033" y="407054"/>
                </a:lnTo>
                <a:lnTo>
                  <a:pt x="390387" y="401050"/>
                </a:lnTo>
                <a:lnTo>
                  <a:pt x="390509" y="395198"/>
                </a:lnTo>
                <a:lnTo>
                  <a:pt x="423847" y="362721"/>
                </a:lnTo>
                <a:lnTo>
                  <a:pt x="441473" y="354762"/>
                </a:lnTo>
                <a:lnTo>
                  <a:pt x="454646" y="348454"/>
                </a:lnTo>
                <a:lnTo>
                  <a:pt x="466077" y="342399"/>
                </a:lnTo>
                <a:lnTo>
                  <a:pt x="475766" y="336593"/>
                </a:lnTo>
                <a:lnTo>
                  <a:pt x="483717" y="331037"/>
                </a:lnTo>
                <a:lnTo>
                  <a:pt x="521131" y="331037"/>
                </a:lnTo>
                <a:lnTo>
                  <a:pt x="510204" y="291005"/>
                </a:lnTo>
                <a:lnTo>
                  <a:pt x="506278" y="277764"/>
                </a:lnTo>
                <a:lnTo>
                  <a:pt x="502069" y="266325"/>
                </a:lnTo>
                <a:lnTo>
                  <a:pt x="501010" y="264112"/>
                </a:lnTo>
                <a:close/>
              </a:path>
              <a:path w="1391919" h="557530">
                <a:moveTo>
                  <a:pt x="547067" y="407176"/>
                </a:moveTo>
                <a:lnTo>
                  <a:pt x="507583" y="407176"/>
                </a:lnTo>
                <a:lnTo>
                  <a:pt x="508213" y="408747"/>
                </a:lnTo>
                <a:lnTo>
                  <a:pt x="514142" y="420582"/>
                </a:lnTo>
                <a:lnTo>
                  <a:pt x="521329" y="430341"/>
                </a:lnTo>
                <a:lnTo>
                  <a:pt x="552904" y="415636"/>
                </a:lnTo>
                <a:lnTo>
                  <a:pt x="547067" y="407176"/>
                </a:lnTo>
                <a:close/>
              </a:path>
              <a:path w="1391919" h="557530">
                <a:moveTo>
                  <a:pt x="521131" y="331037"/>
                </a:moveTo>
                <a:lnTo>
                  <a:pt x="483717" y="331037"/>
                </a:lnTo>
                <a:lnTo>
                  <a:pt x="487564" y="345153"/>
                </a:lnTo>
                <a:lnTo>
                  <a:pt x="490471" y="358750"/>
                </a:lnTo>
                <a:lnTo>
                  <a:pt x="479945" y="402997"/>
                </a:lnTo>
                <a:lnTo>
                  <a:pt x="447684" y="425452"/>
                </a:lnTo>
                <a:lnTo>
                  <a:pt x="418933" y="430133"/>
                </a:lnTo>
                <a:lnTo>
                  <a:pt x="488608" y="430133"/>
                </a:lnTo>
                <a:lnTo>
                  <a:pt x="490628" y="428252"/>
                </a:lnTo>
                <a:lnTo>
                  <a:pt x="499202" y="418500"/>
                </a:lnTo>
                <a:lnTo>
                  <a:pt x="507583" y="407176"/>
                </a:lnTo>
                <a:lnTo>
                  <a:pt x="547067" y="407176"/>
                </a:lnTo>
                <a:lnTo>
                  <a:pt x="532492" y="371238"/>
                </a:lnTo>
                <a:lnTo>
                  <a:pt x="523128" y="338352"/>
                </a:lnTo>
                <a:lnTo>
                  <a:pt x="521131" y="331037"/>
                </a:lnTo>
                <a:close/>
              </a:path>
              <a:path w="1391919" h="557530">
                <a:moveTo>
                  <a:pt x="574578" y="197474"/>
                </a:moveTo>
                <a:lnTo>
                  <a:pt x="543580" y="205947"/>
                </a:lnTo>
                <a:lnTo>
                  <a:pt x="599053" y="409127"/>
                </a:lnTo>
                <a:lnTo>
                  <a:pt x="633496" y="399709"/>
                </a:lnTo>
                <a:lnTo>
                  <a:pt x="603358" y="289132"/>
                </a:lnTo>
                <a:lnTo>
                  <a:pt x="600764" y="276292"/>
                </a:lnTo>
                <a:lnTo>
                  <a:pt x="599377" y="263780"/>
                </a:lnTo>
                <a:lnTo>
                  <a:pt x="599206" y="251606"/>
                </a:lnTo>
                <a:lnTo>
                  <a:pt x="599572" y="242858"/>
                </a:lnTo>
                <a:lnTo>
                  <a:pt x="602132" y="235421"/>
                </a:lnTo>
                <a:lnTo>
                  <a:pt x="607636" y="228289"/>
                </a:lnTo>
                <a:lnTo>
                  <a:pt x="582990" y="228289"/>
                </a:lnTo>
                <a:lnTo>
                  <a:pt x="574578" y="197474"/>
                </a:lnTo>
                <a:close/>
              </a:path>
              <a:path w="1391919" h="557530">
                <a:moveTo>
                  <a:pt x="451002" y="231536"/>
                </a:moveTo>
                <a:lnTo>
                  <a:pt x="399175" y="240863"/>
                </a:lnTo>
                <a:lnTo>
                  <a:pt x="355504" y="266443"/>
                </a:lnTo>
                <a:lnTo>
                  <a:pt x="336461" y="310856"/>
                </a:lnTo>
                <a:lnTo>
                  <a:pt x="336468" y="324789"/>
                </a:lnTo>
                <a:lnTo>
                  <a:pt x="371431" y="315521"/>
                </a:lnTo>
                <a:lnTo>
                  <a:pt x="372995" y="303094"/>
                </a:lnTo>
                <a:lnTo>
                  <a:pt x="377395" y="291613"/>
                </a:lnTo>
                <a:lnTo>
                  <a:pt x="425180" y="264661"/>
                </a:lnTo>
                <a:lnTo>
                  <a:pt x="437333" y="264112"/>
                </a:lnTo>
                <a:lnTo>
                  <a:pt x="501010" y="264112"/>
                </a:lnTo>
                <a:lnTo>
                  <a:pt x="496918" y="255554"/>
                </a:lnTo>
                <a:lnTo>
                  <a:pt x="489305" y="246482"/>
                </a:lnTo>
                <a:lnTo>
                  <a:pt x="477739" y="237538"/>
                </a:lnTo>
                <a:lnTo>
                  <a:pt x="466565" y="233809"/>
                </a:lnTo>
                <a:lnTo>
                  <a:pt x="451002" y="231536"/>
                </a:lnTo>
                <a:close/>
              </a:path>
              <a:path w="1391919" h="557530">
                <a:moveTo>
                  <a:pt x="637889" y="179146"/>
                </a:moveTo>
                <a:lnTo>
                  <a:pt x="592119" y="201475"/>
                </a:lnTo>
                <a:lnTo>
                  <a:pt x="582990" y="228289"/>
                </a:lnTo>
                <a:lnTo>
                  <a:pt x="607636" y="228289"/>
                </a:lnTo>
                <a:lnTo>
                  <a:pt x="611642" y="223077"/>
                </a:lnTo>
                <a:lnTo>
                  <a:pt x="617799" y="218993"/>
                </a:lnTo>
                <a:lnTo>
                  <a:pt x="627489" y="216390"/>
                </a:lnTo>
                <a:lnTo>
                  <a:pt x="639616" y="215384"/>
                </a:lnTo>
                <a:lnTo>
                  <a:pt x="652437" y="215384"/>
                </a:lnTo>
                <a:lnTo>
                  <a:pt x="649656" y="180728"/>
                </a:lnTo>
                <a:lnTo>
                  <a:pt x="637889" y="179146"/>
                </a:lnTo>
                <a:close/>
              </a:path>
              <a:path w="1391919" h="557530">
                <a:moveTo>
                  <a:pt x="652437" y="215384"/>
                </a:moveTo>
                <a:lnTo>
                  <a:pt x="639616" y="215384"/>
                </a:lnTo>
                <a:lnTo>
                  <a:pt x="652607" y="217499"/>
                </a:lnTo>
                <a:lnTo>
                  <a:pt x="652437" y="215384"/>
                </a:lnTo>
                <a:close/>
              </a:path>
              <a:path w="1391919" h="557530">
                <a:moveTo>
                  <a:pt x="687202" y="83661"/>
                </a:moveTo>
                <a:lnTo>
                  <a:pt x="652759" y="93080"/>
                </a:lnTo>
                <a:lnTo>
                  <a:pt x="729355" y="373526"/>
                </a:lnTo>
                <a:lnTo>
                  <a:pt x="761298" y="364809"/>
                </a:lnTo>
                <a:lnTo>
                  <a:pt x="757253" y="341728"/>
                </a:lnTo>
                <a:lnTo>
                  <a:pt x="844792" y="341728"/>
                </a:lnTo>
                <a:lnTo>
                  <a:pt x="849711" y="338268"/>
                </a:lnTo>
                <a:lnTo>
                  <a:pt x="858882" y="329368"/>
                </a:lnTo>
                <a:lnTo>
                  <a:pt x="859861" y="328091"/>
                </a:lnTo>
                <a:lnTo>
                  <a:pt x="799810" y="328091"/>
                </a:lnTo>
                <a:lnTo>
                  <a:pt x="788468" y="327880"/>
                </a:lnTo>
                <a:lnTo>
                  <a:pt x="754659" y="309321"/>
                </a:lnTo>
                <a:lnTo>
                  <a:pt x="732769" y="261817"/>
                </a:lnTo>
                <a:lnTo>
                  <a:pt x="728095" y="232597"/>
                </a:lnTo>
                <a:lnTo>
                  <a:pt x="728643" y="220457"/>
                </a:lnTo>
                <a:lnTo>
                  <a:pt x="730952" y="208910"/>
                </a:lnTo>
                <a:lnTo>
                  <a:pt x="735078" y="197840"/>
                </a:lnTo>
                <a:lnTo>
                  <a:pt x="741503" y="187936"/>
                </a:lnTo>
                <a:lnTo>
                  <a:pt x="746009" y="183727"/>
                </a:lnTo>
                <a:lnTo>
                  <a:pt x="714542" y="183727"/>
                </a:lnTo>
                <a:lnTo>
                  <a:pt x="687202" y="83661"/>
                </a:lnTo>
                <a:close/>
              </a:path>
              <a:path w="1391919" h="557530">
                <a:moveTo>
                  <a:pt x="844792" y="341728"/>
                </a:moveTo>
                <a:lnTo>
                  <a:pt x="757253" y="341728"/>
                </a:lnTo>
                <a:lnTo>
                  <a:pt x="766723" y="348040"/>
                </a:lnTo>
                <a:lnTo>
                  <a:pt x="776850" y="352535"/>
                </a:lnTo>
                <a:lnTo>
                  <a:pt x="787857" y="355139"/>
                </a:lnTo>
                <a:lnTo>
                  <a:pt x="799970" y="355777"/>
                </a:lnTo>
                <a:lnTo>
                  <a:pt x="813411" y="354375"/>
                </a:lnTo>
                <a:lnTo>
                  <a:pt x="828404" y="350859"/>
                </a:lnTo>
                <a:lnTo>
                  <a:pt x="839566" y="345405"/>
                </a:lnTo>
                <a:lnTo>
                  <a:pt x="844792" y="341728"/>
                </a:lnTo>
                <a:close/>
              </a:path>
              <a:path w="1391919" h="557530">
                <a:moveTo>
                  <a:pt x="849949" y="168644"/>
                </a:moveTo>
                <a:lnTo>
                  <a:pt x="777209" y="168644"/>
                </a:lnTo>
                <a:lnTo>
                  <a:pt x="788792" y="169393"/>
                </a:lnTo>
                <a:lnTo>
                  <a:pt x="800568" y="173230"/>
                </a:lnTo>
                <a:lnTo>
                  <a:pt x="833058" y="207479"/>
                </a:lnTo>
                <a:lnTo>
                  <a:pt x="846371" y="250971"/>
                </a:lnTo>
                <a:lnTo>
                  <a:pt x="847595" y="264015"/>
                </a:lnTo>
                <a:lnTo>
                  <a:pt x="847160" y="276168"/>
                </a:lnTo>
                <a:lnTo>
                  <a:pt x="826205" y="316647"/>
                </a:lnTo>
                <a:lnTo>
                  <a:pt x="799810" y="328091"/>
                </a:lnTo>
                <a:lnTo>
                  <a:pt x="859861" y="328091"/>
                </a:lnTo>
                <a:lnTo>
                  <a:pt x="881293" y="284731"/>
                </a:lnTo>
                <a:lnTo>
                  <a:pt x="883161" y="260768"/>
                </a:lnTo>
                <a:lnTo>
                  <a:pt x="882220" y="247701"/>
                </a:lnTo>
                <a:lnTo>
                  <a:pt x="873143" y="208819"/>
                </a:lnTo>
                <a:lnTo>
                  <a:pt x="854138" y="173397"/>
                </a:lnTo>
                <a:lnTo>
                  <a:pt x="849949" y="168644"/>
                </a:lnTo>
                <a:close/>
              </a:path>
              <a:path w="1391919" h="557530">
                <a:moveTo>
                  <a:pt x="904219" y="24408"/>
                </a:moveTo>
                <a:lnTo>
                  <a:pt x="869777" y="33827"/>
                </a:lnTo>
                <a:lnTo>
                  <a:pt x="946373" y="314273"/>
                </a:lnTo>
                <a:lnTo>
                  <a:pt x="980815" y="304885"/>
                </a:lnTo>
                <a:lnTo>
                  <a:pt x="904219" y="24408"/>
                </a:lnTo>
                <a:close/>
              </a:path>
              <a:path w="1391919" h="557530">
                <a:moveTo>
                  <a:pt x="787204" y="137940"/>
                </a:moveTo>
                <a:lnTo>
                  <a:pt x="749390" y="146111"/>
                </a:lnTo>
                <a:lnTo>
                  <a:pt x="720963" y="171500"/>
                </a:lnTo>
                <a:lnTo>
                  <a:pt x="714542" y="183727"/>
                </a:lnTo>
                <a:lnTo>
                  <a:pt x="746009" y="183727"/>
                </a:lnTo>
                <a:lnTo>
                  <a:pt x="750154" y="179856"/>
                </a:lnTo>
                <a:lnTo>
                  <a:pt x="761800" y="173469"/>
                </a:lnTo>
                <a:lnTo>
                  <a:pt x="777209" y="168644"/>
                </a:lnTo>
                <a:lnTo>
                  <a:pt x="849949" y="168644"/>
                </a:lnTo>
                <a:lnTo>
                  <a:pt x="846711" y="164970"/>
                </a:lnTo>
                <a:lnTo>
                  <a:pt x="837047" y="156317"/>
                </a:lnTo>
                <a:lnTo>
                  <a:pt x="824173" y="146839"/>
                </a:lnTo>
                <a:lnTo>
                  <a:pt x="812525" y="141984"/>
                </a:lnTo>
                <a:lnTo>
                  <a:pt x="799506" y="138922"/>
                </a:lnTo>
                <a:lnTo>
                  <a:pt x="787204" y="137940"/>
                </a:lnTo>
                <a:close/>
              </a:path>
              <a:path w="1391919" h="557530">
                <a:moveTo>
                  <a:pt x="1093429" y="56655"/>
                </a:moveTo>
                <a:lnTo>
                  <a:pt x="1052214" y="62455"/>
                </a:lnTo>
                <a:lnTo>
                  <a:pt x="1011785" y="90538"/>
                </a:lnTo>
                <a:lnTo>
                  <a:pt x="992793" y="124818"/>
                </a:lnTo>
                <a:lnTo>
                  <a:pt x="989687" y="146806"/>
                </a:lnTo>
                <a:lnTo>
                  <a:pt x="989906" y="159197"/>
                </a:lnTo>
                <a:lnTo>
                  <a:pt x="998068" y="203401"/>
                </a:lnTo>
                <a:lnTo>
                  <a:pt x="1016201" y="239400"/>
                </a:lnTo>
                <a:lnTo>
                  <a:pt x="1052546" y="268856"/>
                </a:lnTo>
                <a:lnTo>
                  <a:pt x="1085895" y="275739"/>
                </a:lnTo>
                <a:lnTo>
                  <a:pt x="1098738" y="275159"/>
                </a:lnTo>
                <a:lnTo>
                  <a:pt x="1139308" y="264888"/>
                </a:lnTo>
                <a:lnTo>
                  <a:pt x="1166427" y="245602"/>
                </a:lnTo>
                <a:lnTo>
                  <a:pt x="1097532" y="245602"/>
                </a:lnTo>
                <a:lnTo>
                  <a:pt x="1085902" y="244523"/>
                </a:lnTo>
                <a:lnTo>
                  <a:pt x="1044728" y="216582"/>
                </a:lnTo>
                <a:lnTo>
                  <a:pt x="1032662" y="191012"/>
                </a:lnTo>
                <a:lnTo>
                  <a:pt x="1138266" y="162178"/>
                </a:lnTo>
                <a:lnTo>
                  <a:pt x="1026810" y="162178"/>
                </a:lnTo>
                <a:lnTo>
                  <a:pt x="1025699" y="155349"/>
                </a:lnTo>
                <a:lnTo>
                  <a:pt x="1025296" y="143943"/>
                </a:lnTo>
                <a:lnTo>
                  <a:pt x="1027065" y="132420"/>
                </a:lnTo>
                <a:lnTo>
                  <a:pt x="1047211" y="98726"/>
                </a:lnTo>
                <a:lnTo>
                  <a:pt x="1084121" y="85837"/>
                </a:lnTo>
                <a:lnTo>
                  <a:pt x="1152761" y="85837"/>
                </a:lnTo>
                <a:lnTo>
                  <a:pt x="1148158" y="81014"/>
                </a:lnTo>
                <a:lnTo>
                  <a:pt x="1138045" y="72591"/>
                </a:lnTo>
                <a:lnTo>
                  <a:pt x="1126419" y="64817"/>
                </a:lnTo>
                <a:lnTo>
                  <a:pt x="1116075" y="60626"/>
                </a:lnTo>
                <a:lnTo>
                  <a:pt x="1105131" y="57889"/>
                </a:lnTo>
                <a:lnTo>
                  <a:pt x="1093429" y="56655"/>
                </a:lnTo>
                <a:close/>
              </a:path>
              <a:path w="1391919" h="557530">
                <a:moveTo>
                  <a:pt x="1191859" y="181655"/>
                </a:moveTo>
                <a:lnTo>
                  <a:pt x="1155100" y="186989"/>
                </a:lnTo>
                <a:lnTo>
                  <a:pt x="1154877" y="189441"/>
                </a:lnTo>
                <a:lnTo>
                  <a:pt x="1152490" y="203219"/>
                </a:lnTo>
                <a:lnTo>
                  <a:pt x="1123267" y="239294"/>
                </a:lnTo>
                <a:lnTo>
                  <a:pt x="1097532" y="245602"/>
                </a:lnTo>
                <a:lnTo>
                  <a:pt x="1166427" y="245602"/>
                </a:lnTo>
                <a:lnTo>
                  <a:pt x="1188676" y="208303"/>
                </a:lnTo>
                <a:lnTo>
                  <a:pt x="1191092" y="195430"/>
                </a:lnTo>
                <a:lnTo>
                  <a:pt x="1191859" y="181655"/>
                </a:lnTo>
                <a:close/>
              </a:path>
              <a:path w="1391919" h="557530">
                <a:moveTo>
                  <a:pt x="1152761" y="85837"/>
                </a:moveTo>
                <a:lnTo>
                  <a:pt x="1084121" y="85837"/>
                </a:lnTo>
                <a:lnTo>
                  <a:pt x="1095832" y="87146"/>
                </a:lnTo>
                <a:lnTo>
                  <a:pt x="1107527" y="91257"/>
                </a:lnTo>
                <a:lnTo>
                  <a:pt x="1119408" y="98319"/>
                </a:lnTo>
                <a:lnTo>
                  <a:pt x="1127259" y="106519"/>
                </a:lnTo>
                <a:lnTo>
                  <a:pt x="1134216" y="117480"/>
                </a:lnTo>
                <a:lnTo>
                  <a:pt x="1140287" y="131210"/>
                </a:lnTo>
                <a:lnTo>
                  <a:pt x="1026810" y="162178"/>
                </a:lnTo>
                <a:lnTo>
                  <a:pt x="1138266" y="162178"/>
                </a:lnTo>
                <a:lnTo>
                  <a:pt x="1184147" y="149651"/>
                </a:lnTo>
                <a:lnTo>
                  <a:pt x="1183172" y="145505"/>
                </a:lnTo>
                <a:lnTo>
                  <a:pt x="1182410" y="142457"/>
                </a:lnTo>
                <a:lnTo>
                  <a:pt x="1164342" y="100084"/>
                </a:lnTo>
                <a:lnTo>
                  <a:pt x="1156882" y="90155"/>
                </a:lnTo>
                <a:lnTo>
                  <a:pt x="1152761" y="85837"/>
                </a:lnTo>
                <a:close/>
              </a:path>
              <a:path w="1391919" h="557530">
                <a:moveTo>
                  <a:pt x="1253733" y="159435"/>
                </a:moveTo>
                <a:lnTo>
                  <a:pt x="1221120" y="174096"/>
                </a:lnTo>
                <a:lnTo>
                  <a:pt x="1226065" y="183421"/>
                </a:lnTo>
                <a:lnTo>
                  <a:pt x="1233519" y="194175"/>
                </a:lnTo>
                <a:lnTo>
                  <a:pt x="1274277" y="219612"/>
                </a:lnTo>
                <a:lnTo>
                  <a:pt x="1285694" y="220891"/>
                </a:lnTo>
                <a:lnTo>
                  <a:pt x="1298220" y="220612"/>
                </a:lnTo>
                <a:lnTo>
                  <a:pt x="1338067" y="211571"/>
                </a:lnTo>
                <a:lnTo>
                  <a:pt x="1371473" y="191099"/>
                </a:lnTo>
                <a:lnTo>
                  <a:pt x="1372751" y="189621"/>
                </a:lnTo>
                <a:lnTo>
                  <a:pt x="1295001" y="189620"/>
                </a:lnTo>
                <a:lnTo>
                  <a:pt x="1282906" y="186873"/>
                </a:lnTo>
                <a:lnTo>
                  <a:pt x="1269198" y="180856"/>
                </a:lnTo>
                <a:lnTo>
                  <a:pt x="1260545" y="171639"/>
                </a:lnTo>
                <a:lnTo>
                  <a:pt x="1253733" y="159435"/>
                </a:lnTo>
                <a:close/>
              </a:path>
              <a:path w="1391919" h="557530">
                <a:moveTo>
                  <a:pt x="1387853" y="124521"/>
                </a:moveTo>
                <a:lnTo>
                  <a:pt x="1306971" y="124521"/>
                </a:lnTo>
                <a:lnTo>
                  <a:pt x="1322409" y="124696"/>
                </a:lnTo>
                <a:lnTo>
                  <a:pt x="1334418" y="125732"/>
                </a:lnTo>
                <a:lnTo>
                  <a:pt x="1343499" y="127822"/>
                </a:lnTo>
                <a:lnTo>
                  <a:pt x="1351405" y="135144"/>
                </a:lnTo>
                <a:lnTo>
                  <a:pt x="1356451" y="151097"/>
                </a:lnTo>
                <a:lnTo>
                  <a:pt x="1352766" y="161761"/>
                </a:lnTo>
                <a:lnTo>
                  <a:pt x="1317740" y="187388"/>
                </a:lnTo>
                <a:lnTo>
                  <a:pt x="1295008" y="189621"/>
                </a:lnTo>
                <a:lnTo>
                  <a:pt x="1372752" y="189620"/>
                </a:lnTo>
                <a:lnTo>
                  <a:pt x="1379129" y="182243"/>
                </a:lnTo>
                <a:lnTo>
                  <a:pt x="1385483" y="171270"/>
                </a:lnTo>
                <a:lnTo>
                  <a:pt x="1390770" y="157280"/>
                </a:lnTo>
                <a:lnTo>
                  <a:pt x="1391749" y="146766"/>
                </a:lnTo>
                <a:lnTo>
                  <a:pt x="1390404" y="134257"/>
                </a:lnTo>
                <a:lnTo>
                  <a:pt x="1387853" y="124521"/>
                </a:lnTo>
                <a:close/>
              </a:path>
              <a:path w="1391919" h="557530">
                <a:moveTo>
                  <a:pt x="1294007" y="0"/>
                </a:moveTo>
                <a:lnTo>
                  <a:pt x="1253809" y="7346"/>
                </a:lnTo>
                <a:lnTo>
                  <a:pt x="1220570" y="26258"/>
                </a:lnTo>
                <a:lnTo>
                  <a:pt x="1200710" y="71472"/>
                </a:lnTo>
                <a:lnTo>
                  <a:pt x="1202733" y="84133"/>
                </a:lnTo>
                <a:lnTo>
                  <a:pt x="1225310" y="114901"/>
                </a:lnTo>
                <a:lnTo>
                  <a:pt x="1273963" y="124587"/>
                </a:lnTo>
                <a:lnTo>
                  <a:pt x="1288978" y="124720"/>
                </a:lnTo>
                <a:lnTo>
                  <a:pt x="1306971" y="124521"/>
                </a:lnTo>
                <a:lnTo>
                  <a:pt x="1387853" y="124521"/>
                </a:lnTo>
                <a:lnTo>
                  <a:pt x="1358146" y="92830"/>
                </a:lnTo>
                <a:lnTo>
                  <a:pt x="1314814" y="87996"/>
                </a:lnTo>
                <a:lnTo>
                  <a:pt x="1279712" y="87783"/>
                </a:lnTo>
                <a:lnTo>
                  <a:pt x="1265685" y="87628"/>
                </a:lnTo>
                <a:lnTo>
                  <a:pt x="1258061" y="87319"/>
                </a:lnTo>
                <a:lnTo>
                  <a:pt x="1251417" y="86527"/>
                </a:lnTo>
                <a:lnTo>
                  <a:pt x="1246205" y="84667"/>
                </a:lnTo>
                <a:lnTo>
                  <a:pt x="1242364" y="81741"/>
                </a:lnTo>
                <a:lnTo>
                  <a:pt x="1238585" y="78937"/>
                </a:lnTo>
                <a:lnTo>
                  <a:pt x="1236085" y="75279"/>
                </a:lnTo>
                <a:lnTo>
                  <a:pt x="1234368" y="68446"/>
                </a:lnTo>
                <a:lnTo>
                  <a:pt x="1235767" y="58351"/>
                </a:lnTo>
                <a:lnTo>
                  <a:pt x="1244203" y="45375"/>
                </a:lnTo>
                <a:lnTo>
                  <a:pt x="1252463" y="40316"/>
                </a:lnTo>
                <a:lnTo>
                  <a:pt x="1265359" y="35368"/>
                </a:lnTo>
                <a:lnTo>
                  <a:pt x="1284252" y="30276"/>
                </a:lnTo>
                <a:lnTo>
                  <a:pt x="1352211" y="30276"/>
                </a:lnTo>
                <a:lnTo>
                  <a:pt x="1349557" y="25910"/>
                </a:lnTo>
                <a:lnTo>
                  <a:pt x="1341393" y="16563"/>
                </a:lnTo>
                <a:lnTo>
                  <a:pt x="1330041" y="7160"/>
                </a:lnTo>
                <a:lnTo>
                  <a:pt x="1318469" y="2766"/>
                </a:lnTo>
                <a:lnTo>
                  <a:pt x="1304116" y="276"/>
                </a:lnTo>
                <a:lnTo>
                  <a:pt x="1294007" y="0"/>
                </a:lnTo>
                <a:close/>
              </a:path>
              <a:path w="1391919" h="557530">
                <a:moveTo>
                  <a:pt x="1352211" y="30276"/>
                </a:moveTo>
                <a:lnTo>
                  <a:pt x="1284252" y="30276"/>
                </a:lnTo>
                <a:lnTo>
                  <a:pt x="1296343" y="30737"/>
                </a:lnTo>
                <a:lnTo>
                  <a:pt x="1308350" y="34449"/>
                </a:lnTo>
                <a:lnTo>
                  <a:pt x="1318092" y="42325"/>
                </a:lnTo>
                <a:lnTo>
                  <a:pt x="1325178" y="53791"/>
                </a:lnTo>
                <a:lnTo>
                  <a:pt x="1355639" y="35915"/>
                </a:lnTo>
                <a:lnTo>
                  <a:pt x="1352211" y="30276"/>
                </a:lnTo>
                <a:close/>
              </a:path>
            </a:pathLst>
          </a:custGeom>
          <a:solidFill>
            <a:srgbClr val="FFFFFF"/>
          </a:solidFill>
        </p:spPr>
        <p:txBody>
          <a:bodyPr wrap="square" lIns="0" tIns="0" rIns="0" bIns="0" rtlCol="0"/>
          <a:lstStyle/>
          <a:p>
            <a:pPr defTabSz="609630"/>
            <a:endParaRPr sz="1200">
              <a:solidFill>
                <a:prstClr val="black"/>
              </a:solidFill>
              <a:latin typeface="Calibri"/>
            </a:endParaRPr>
          </a:p>
        </p:txBody>
      </p:sp>
      <p:sp>
        <p:nvSpPr>
          <p:cNvPr id="6" name="object 6"/>
          <p:cNvSpPr/>
          <p:nvPr/>
        </p:nvSpPr>
        <p:spPr>
          <a:xfrm>
            <a:off x="9656739" y="1533726"/>
            <a:ext cx="122767" cy="196850"/>
          </a:xfrm>
          <a:custGeom>
            <a:avLst/>
            <a:gdLst/>
            <a:ahLst/>
            <a:cxnLst/>
            <a:rect l="l" t="t" r="r" b="b"/>
            <a:pathLst>
              <a:path w="184150" h="295275">
                <a:moveTo>
                  <a:pt x="168067" y="30229"/>
                </a:moveTo>
                <a:lnTo>
                  <a:pt x="98780" y="30229"/>
                </a:lnTo>
                <a:lnTo>
                  <a:pt x="110779" y="32683"/>
                </a:lnTo>
                <a:lnTo>
                  <a:pt x="122959" y="38014"/>
                </a:lnTo>
                <a:lnTo>
                  <a:pt x="148398" y="75357"/>
                </a:lnTo>
                <a:lnTo>
                  <a:pt x="148459" y="82642"/>
                </a:lnTo>
                <a:lnTo>
                  <a:pt x="145783" y="92575"/>
                </a:lnTo>
                <a:lnTo>
                  <a:pt x="142174" y="100926"/>
                </a:lnTo>
                <a:lnTo>
                  <a:pt x="135805" y="112361"/>
                </a:lnTo>
                <a:lnTo>
                  <a:pt x="126036" y="127865"/>
                </a:lnTo>
                <a:lnTo>
                  <a:pt x="119675" y="138376"/>
                </a:lnTo>
                <a:lnTo>
                  <a:pt x="113972" y="149135"/>
                </a:lnTo>
                <a:lnTo>
                  <a:pt x="108462" y="161336"/>
                </a:lnTo>
                <a:lnTo>
                  <a:pt x="105817" y="172889"/>
                </a:lnTo>
                <a:lnTo>
                  <a:pt x="104169" y="188917"/>
                </a:lnTo>
                <a:lnTo>
                  <a:pt x="105415" y="201404"/>
                </a:lnTo>
                <a:lnTo>
                  <a:pt x="108378" y="214833"/>
                </a:lnTo>
                <a:lnTo>
                  <a:pt x="108987" y="217119"/>
                </a:lnTo>
                <a:lnTo>
                  <a:pt x="109993" y="220533"/>
                </a:lnTo>
                <a:lnTo>
                  <a:pt x="111365" y="225105"/>
                </a:lnTo>
                <a:lnTo>
                  <a:pt x="142600" y="208322"/>
                </a:lnTo>
                <a:lnTo>
                  <a:pt x="140047" y="195002"/>
                </a:lnTo>
                <a:lnTo>
                  <a:pt x="139193" y="184908"/>
                </a:lnTo>
                <a:lnTo>
                  <a:pt x="140469" y="174729"/>
                </a:lnTo>
                <a:lnTo>
                  <a:pt x="145660" y="160161"/>
                </a:lnTo>
                <a:lnTo>
                  <a:pt x="151788" y="149578"/>
                </a:lnTo>
                <a:lnTo>
                  <a:pt x="161416" y="134403"/>
                </a:lnTo>
                <a:lnTo>
                  <a:pt x="168844" y="121997"/>
                </a:lnTo>
                <a:lnTo>
                  <a:pt x="174792" y="110478"/>
                </a:lnTo>
                <a:lnTo>
                  <a:pt x="179307" y="99632"/>
                </a:lnTo>
                <a:lnTo>
                  <a:pt x="182435" y="89247"/>
                </a:lnTo>
                <a:lnTo>
                  <a:pt x="183680" y="77992"/>
                </a:lnTo>
                <a:lnTo>
                  <a:pt x="182862" y="65653"/>
                </a:lnTo>
                <a:lnTo>
                  <a:pt x="179740" y="51429"/>
                </a:lnTo>
                <a:lnTo>
                  <a:pt x="175057" y="40587"/>
                </a:lnTo>
                <a:lnTo>
                  <a:pt x="168502" y="30683"/>
                </a:lnTo>
                <a:lnTo>
                  <a:pt x="168067" y="30229"/>
                </a:lnTo>
                <a:close/>
              </a:path>
              <a:path w="184150" h="295275">
                <a:moveTo>
                  <a:pt x="102759" y="0"/>
                </a:moveTo>
                <a:lnTo>
                  <a:pt x="59276" y="7517"/>
                </a:lnTo>
                <a:lnTo>
                  <a:pt x="18174" y="36377"/>
                </a:lnTo>
                <a:lnTo>
                  <a:pt x="181" y="82389"/>
                </a:lnTo>
                <a:lnTo>
                  <a:pt x="0" y="95669"/>
                </a:lnTo>
                <a:lnTo>
                  <a:pt x="1362" y="109799"/>
                </a:lnTo>
                <a:lnTo>
                  <a:pt x="37285" y="96861"/>
                </a:lnTo>
                <a:lnTo>
                  <a:pt x="37474" y="84546"/>
                </a:lnTo>
                <a:lnTo>
                  <a:pt x="39563" y="72750"/>
                </a:lnTo>
                <a:lnTo>
                  <a:pt x="71005" y="35507"/>
                </a:lnTo>
                <a:lnTo>
                  <a:pt x="98780" y="30229"/>
                </a:lnTo>
                <a:lnTo>
                  <a:pt x="168067" y="30229"/>
                </a:lnTo>
                <a:lnTo>
                  <a:pt x="159807" y="21596"/>
                </a:lnTo>
                <a:lnTo>
                  <a:pt x="148708" y="13207"/>
                </a:lnTo>
                <a:lnTo>
                  <a:pt x="134936" y="5393"/>
                </a:lnTo>
                <a:lnTo>
                  <a:pt x="125112" y="2270"/>
                </a:lnTo>
                <a:lnTo>
                  <a:pt x="114457" y="450"/>
                </a:lnTo>
                <a:lnTo>
                  <a:pt x="102759" y="0"/>
                </a:lnTo>
                <a:close/>
              </a:path>
              <a:path w="184150" h="295275">
                <a:moveTo>
                  <a:pt x="156627" y="244826"/>
                </a:moveTo>
                <a:lnTo>
                  <a:pt x="117430" y="255524"/>
                </a:lnTo>
                <a:lnTo>
                  <a:pt x="128129" y="294752"/>
                </a:lnTo>
                <a:lnTo>
                  <a:pt x="167326" y="284023"/>
                </a:lnTo>
                <a:lnTo>
                  <a:pt x="156627" y="244826"/>
                </a:lnTo>
                <a:close/>
              </a:path>
            </a:pathLst>
          </a:custGeom>
          <a:solidFill>
            <a:srgbClr val="FFFFFF"/>
          </a:solidFill>
        </p:spPr>
        <p:txBody>
          <a:bodyPr wrap="square" lIns="0" tIns="0" rIns="0" bIns="0" rtlCol="0"/>
          <a:lstStyle/>
          <a:p>
            <a:pPr defTabSz="609630"/>
            <a:endParaRPr sz="1200">
              <a:solidFill>
                <a:prstClr val="black"/>
              </a:solidFill>
              <a:latin typeface="Calibri"/>
            </a:endParaRPr>
          </a:p>
        </p:txBody>
      </p:sp>
      <p:sp>
        <p:nvSpPr>
          <p:cNvPr id="7" name="object 7"/>
          <p:cNvSpPr txBox="1"/>
          <p:nvPr/>
        </p:nvSpPr>
        <p:spPr>
          <a:xfrm>
            <a:off x="7444111" y="6085233"/>
            <a:ext cx="1579457" cy="410433"/>
          </a:xfrm>
          <a:prstGeom prst="rect">
            <a:avLst/>
          </a:prstGeom>
        </p:spPr>
        <p:txBody>
          <a:bodyPr vert="horz" wrap="square" lIns="0" tIns="0" rIns="0" bIns="0" rtlCol="0">
            <a:spAutoFit/>
          </a:bodyPr>
          <a:lstStyle/>
          <a:p>
            <a:pPr marL="8467" defTabSz="609630"/>
            <a:r>
              <a:rPr sz="2667" spc="-3" dirty="0">
                <a:solidFill>
                  <a:srgbClr val="FFFFFF"/>
                </a:solidFill>
                <a:latin typeface="Arial"/>
                <a:cs typeface="Arial"/>
              </a:rPr>
              <a:t>T</a:t>
            </a:r>
            <a:r>
              <a:rPr sz="2667" dirty="0">
                <a:solidFill>
                  <a:srgbClr val="FFFFFF"/>
                </a:solidFill>
                <a:latin typeface="Arial"/>
                <a:cs typeface="Arial"/>
              </a:rPr>
              <a:t>he</a:t>
            </a:r>
            <a:r>
              <a:rPr sz="2667" spc="67" dirty="0">
                <a:solidFill>
                  <a:srgbClr val="FFFFFF"/>
                </a:solidFill>
                <a:latin typeface="Times New Roman"/>
                <a:cs typeface="Times New Roman"/>
              </a:rPr>
              <a:t> </a:t>
            </a:r>
            <a:r>
              <a:rPr sz="2667" dirty="0">
                <a:solidFill>
                  <a:srgbClr val="FFFFFF"/>
                </a:solidFill>
                <a:latin typeface="Arial"/>
                <a:cs typeface="Arial"/>
              </a:rPr>
              <a:t>m</a:t>
            </a:r>
            <a:r>
              <a:rPr sz="2667" spc="-3" dirty="0">
                <a:solidFill>
                  <a:srgbClr val="FFFFFF"/>
                </a:solidFill>
                <a:latin typeface="Arial"/>
                <a:cs typeface="Arial"/>
              </a:rPr>
              <a:t>u</a:t>
            </a:r>
            <a:r>
              <a:rPr sz="2667" dirty="0">
                <a:solidFill>
                  <a:srgbClr val="FFFFFF"/>
                </a:solidFill>
                <a:latin typeface="Arial"/>
                <a:cs typeface="Arial"/>
              </a:rPr>
              <a:t>s</a:t>
            </a:r>
            <a:r>
              <a:rPr sz="2667" spc="-3" dirty="0">
                <a:solidFill>
                  <a:srgbClr val="FFFFFF"/>
                </a:solidFill>
                <a:latin typeface="Arial"/>
                <a:cs typeface="Arial"/>
              </a:rPr>
              <a:t>ic</a:t>
            </a:r>
            <a:endParaRPr sz="2667">
              <a:solidFill>
                <a:prstClr val="black"/>
              </a:solidFill>
              <a:latin typeface="Arial"/>
              <a:cs typeface="Arial"/>
            </a:endParaRPr>
          </a:p>
        </p:txBody>
      </p:sp>
      <p:sp>
        <p:nvSpPr>
          <p:cNvPr id="8" name="object 8"/>
          <p:cNvSpPr/>
          <p:nvPr/>
        </p:nvSpPr>
        <p:spPr>
          <a:xfrm>
            <a:off x="3278124" y="1241045"/>
            <a:ext cx="5486907" cy="5193283"/>
          </a:xfrm>
          <a:prstGeom prst="rect">
            <a:avLst/>
          </a:prstGeom>
          <a:blipFill>
            <a:blip r:embed="rId4" cstate="print"/>
            <a:stretch>
              <a:fillRect/>
            </a:stretch>
          </a:blipFill>
        </p:spPr>
        <p:txBody>
          <a:bodyPr wrap="square" lIns="0" tIns="0" rIns="0" bIns="0" rtlCol="0"/>
          <a:lstStyle/>
          <a:p>
            <a:pPr defTabSz="609630"/>
            <a:endParaRPr sz="1200">
              <a:solidFill>
                <a:prstClr val="black"/>
              </a:solidFill>
              <a:latin typeface="Calibri"/>
            </a:endParaRPr>
          </a:p>
        </p:txBody>
      </p:sp>
      <p:sp>
        <p:nvSpPr>
          <p:cNvPr id="9" name="object 9"/>
          <p:cNvSpPr/>
          <p:nvPr/>
        </p:nvSpPr>
        <p:spPr>
          <a:xfrm>
            <a:off x="247443" y="465655"/>
            <a:ext cx="3117325" cy="2754998"/>
          </a:xfrm>
          <a:prstGeom prst="rect">
            <a:avLst/>
          </a:prstGeom>
          <a:blipFill>
            <a:blip r:embed="rId5" cstate="print"/>
            <a:stretch>
              <a:fillRect/>
            </a:stretch>
          </a:blipFill>
        </p:spPr>
        <p:txBody>
          <a:bodyPr wrap="square" lIns="0" tIns="0" rIns="0" bIns="0" rtlCol="0"/>
          <a:lstStyle/>
          <a:p>
            <a:pPr defTabSz="609630"/>
            <a:endParaRPr sz="1200">
              <a:solidFill>
                <a:prstClr val="black"/>
              </a:solidFill>
              <a:latin typeface="Calibri"/>
            </a:endParaRPr>
          </a:p>
        </p:txBody>
      </p:sp>
    </p:spTree>
    <p:extLst>
      <p:ext uri="{BB962C8B-B14F-4D97-AF65-F5344CB8AC3E}">
        <p14:creationId xmlns:p14="http://schemas.microsoft.com/office/powerpoint/2010/main" val="18207486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10385" y="0"/>
            <a:ext cx="9880599" cy="6849871"/>
          </a:xfrm>
          <a:prstGeom prst="rect">
            <a:avLst/>
          </a:prstGeom>
          <a:blipFill>
            <a:blip r:embed="rId3" cstate="print"/>
            <a:stretch>
              <a:fillRect/>
            </a:stretch>
          </a:blipFill>
        </p:spPr>
        <p:txBody>
          <a:bodyPr wrap="square" lIns="0" tIns="0" rIns="0" bIns="0" rtlCol="0"/>
          <a:lstStyle/>
          <a:p>
            <a:pPr defTabSz="609630"/>
            <a:endParaRPr sz="1200">
              <a:solidFill>
                <a:prstClr val="black"/>
              </a:solidFill>
              <a:latin typeface="Calibri"/>
            </a:endParaRPr>
          </a:p>
        </p:txBody>
      </p:sp>
      <p:sp>
        <p:nvSpPr>
          <p:cNvPr id="3" name="object 3"/>
          <p:cNvSpPr/>
          <p:nvPr/>
        </p:nvSpPr>
        <p:spPr>
          <a:xfrm>
            <a:off x="280996" y="369057"/>
            <a:ext cx="1806363" cy="853440"/>
          </a:xfrm>
          <a:custGeom>
            <a:avLst/>
            <a:gdLst/>
            <a:ahLst/>
            <a:cxnLst/>
            <a:rect l="l" t="t" r="r" b="b"/>
            <a:pathLst>
              <a:path w="2709545" h="1280160">
                <a:moveTo>
                  <a:pt x="51508" y="502889"/>
                </a:moveTo>
                <a:lnTo>
                  <a:pt x="7554" y="526586"/>
                </a:lnTo>
                <a:lnTo>
                  <a:pt x="0" y="550206"/>
                </a:lnTo>
                <a:lnTo>
                  <a:pt x="998" y="562744"/>
                </a:lnTo>
                <a:lnTo>
                  <a:pt x="138670" y="1240040"/>
                </a:lnTo>
                <a:lnTo>
                  <a:pt x="163499" y="1273730"/>
                </a:lnTo>
                <a:lnTo>
                  <a:pt x="186652" y="1279934"/>
                </a:lnTo>
                <a:lnTo>
                  <a:pt x="200074" y="1278536"/>
                </a:lnTo>
                <a:lnTo>
                  <a:pt x="230905" y="1255898"/>
                </a:lnTo>
                <a:lnTo>
                  <a:pt x="238789" y="1232359"/>
                </a:lnTo>
                <a:lnTo>
                  <a:pt x="237837" y="1219893"/>
                </a:lnTo>
                <a:lnTo>
                  <a:pt x="178794" y="929388"/>
                </a:lnTo>
                <a:lnTo>
                  <a:pt x="476321" y="868885"/>
                </a:lnTo>
                <a:lnTo>
                  <a:pt x="578322" y="868885"/>
                </a:lnTo>
                <a:lnTo>
                  <a:pt x="570731" y="831578"/>
                </a:lnTo>
                <a:lnTo>
                  <a:pt x="157708" y="831578"/>
                </a:lnTo>
                <a:lnTo>
                  <a:pt x="98360" y="539992"/>
                </a:lnTo>
                <a:lnTo>
                  <a:pt x="93823" y="528779"/>
                </a:lnTo>
                <a:lnTo>
                  <a:pt x="86115" y="518775"/>
                </a:lnTo>
                <a:lnTo>
                  <a:pt x="74753" y="509684"/>
                </a:lnTo>
                <a:lnTo>
                  <a:pt x="63528" y="504763"/>
                </a:lnTo>
                <a:lnTo>
                  <a:pt x="51508" y="502889"/>
                </a:lnTo>
                <a:close/>
              </a:path>
              <a:path w="2709545" h="1280160">
                <a:moveTo>
                  <a:pt x="578322" y="868885"/>
                </a:moveTo>
                <a:lnTo>
                  <a:pt x="476321" y="868885"/>
                </a:lnTo>
                <a:lnTo>
                  <a:pt x="536045" y="1162374"/>
                </a:lnTo>
                <a:lnTo>
                  <a:pt x="559124" y="1192980"/>
                </a:lnTo>
                <a:lnTo>
                  <a:pt x="582264" y="1199499"/>
                </a:lnTo>
                <a:lnTo>
                  <a:pt x="595649" y="1198179"/>
                </a:lnTo>
                <a:lnTo>
                  <a:pt x="626431" y="1175519"/>
                </a:lnTo>
                <a:lnTo>
                  <a:pt x="634328" y="1151964"/>
                </a:lnTo>
                <a:lnTo>
                  <a:pt x="633388" y="1139517"/>
                </a:lnTo>
                <a:lnTo>
                  <a:pt x="578322" y="868885"/>
                </a:lnTo>
                <a:close/>
              </a:path>
              <a:path w="2709545" h="1280160">
                <a:moveTo>
                  <a:pt x="448388" y="422207"/>
                </a:moveTo>
                <a:lnTo>
                  <a:pt x="404254" y="445969"/>
                </a:lnTo>
                <a:lnTo>
                  <a:pt x="396700" y="469582"/>
                </a:lnTo>
                <a:lnTo>
                  <a:pt x="397704" y="482124"/>
                </a:lnTo>
                <a:lnTo>
                  <a:pt x="456390" y="770892"/>
                </a:lnTo>
                <a:lnTo>
                  <a:pt x="157708" y="831578"/>
                </a:lnTo>
                <a:lnTo>
                  <a:pt x="570731" y="831578"/>
                </a:lnTo>
                <a:lnTo>
                  <a:pt x="494983" y="459299"/>
                </a:lnTo>
                <a:lnTo>
                  <a:pt x="490296" y="447967"/>
                </a:lnTo>
                <a:lnTo>
                  <a:pt x="482640" y="437916"/>
                </a:lnTo>
                <a:lnTo>
                  <a:pt x="471538" y="428846"/>
                </a:lnTo>
                <a:lnTo>
                  <a:pt x="460438" y="424011"/>
                </a:lnTo>
                <a:lnTo>
                  <a:pt x="448388" y="422207"/>
                </a:lnTo>
                <a:close/>
              </a:path>
              <a:path w="2709545" h="1280160">
                <a:moveTo>
                  <a:pt x="987359" y="313400"/>
                </a:moveTo>
                <a:lnTo>
                  <a:pt x="946188" y="320272"/>
                </a:lnTo>
                <a:lnTo>
                  <a:pt x="909757" y="337022"/>
                </a:lnTo>
                <a:lnTo>
                  <a:pt x="881934" y="363058"/>
                </a:lnTo>
                <a:lnTo>
                  <a:pt x="862725" y="398372"/>
                </a:lnTo>
                <a:lnTo>
                  <a:pt x="793965" y="655949"/>
                </a:lnTo>
                <a:lnTo>
                  <a:pt x="787983" y="700046"/>
                </a:lnTo>
                <a:lnTo>
                  <a:pt x="788090" y="712272"/>
                </a:lnTo>
                <a:lnTo>
                  <a:pt x="792628" y="753443"/>
                </a:lnTo>
                <a:lnTo>
                  <a:pt x="803538" y="794229"/>
                </a:lnTo>
                <a:lnTo>
                  <a:pt x="826627" y="838625"/>
                </a:lnTo>
                <a:lnTo>
                  <a:pt x="991566" y="1049825"/>
                </a:lnTo>
                <a:lnTo>
                  <a:pt x="1031945" y="1080378"/>
                </a:lnTo>
                <a:lnTo>
                  <a:pt x="1068155" y="1092758"/>
                </a:lnTo>
                <a:lnTo>
                  <a:pt x="1092933" y="1094780"/>
                </a:lnTo>
                <a:lnTo>
                  <a:pt x="1105644" y="1093963"/>
                </a:lnTo>
                <a:lnTo>
                  <a:pt x="1146398" y="1083782"/>
                </a:lnTo>
                <a:lnTo>
                  <a:pt x="1180404" y="1063893"/>
                </a:lnTo>
                <a:lnTo>
                  <a:pt x="1205131" y="1034791"/>
                </a:lnTo>
                <a:lnTo>
                  <a:pt x="1220579" y="996474"/>
                </a:lnTo>
                <a:lnTo>
                  <a:pt x="1221146" y="994340"/>
                </a:lnTo>
                <a:lnTo>
                  <a:pt x="1084869" y="994340"/>
                </a:lnTo>
                <a:lnTo>
                  <a:pt x="1073862" y="989901"/>
                </a:lnTo>
                <a:lnTo>
                  <a:pt x="917229" y="792012"/>
                </a:lnTo>
                <a:lnTo>
                  <a:pt x="894576" y="746669"/>
                </a:lnTo>
                <a:lnTo>
                  <a:pt x="888939" y="709783"/>
                </a:lnTo>
                <a:lnTo>
                  <a:pt x="889303" y="697219"/>
                </a:lnTo>
                <a:lnTo>
                  <a:pt x="952785" y="444024"/>
                </a:lnTo>
                <a:lnTo>
                  <a:pt x="984587" y="414038"/>
                </a:lnTo>
                <a:lnTo>
                  <a:pt x="1130237" y="414038"/>
                </a:lnTo>
                <a:lnTo>
                  <a:pt x="1092170" y="364655"/>
                </a:lnTo>
                <a:lnTo>
                  <a:pt x="1057085" y="331581"/>
                </a:lnTo>
                <a:lnTo>
                  <a:pt x="1012524" y="314755"/>
                </a:lnTo>
                <a:lnTo>
                  <a:pt x="1000184" y="313489"/>
                </a:lnTo>
                <a:lnTo>
                  <a:pt x="987359" y="313400"/>
                </a:lnTo>
                <a:close/>
              </a:path>
              <a:path w="2709545" h="1280160">
                <a:moveTo>
                  <a:pt x="1130237" y="414038"/>
                </a:moveTo>
                <a:lnTo>
                  <a:pt x="984587" y="414038"/>
                </a:lnTo>
                <a:lnTo>
                  <a:pt x="996368" y="415122"/>
                </a:lnTo>
                <a:lnTo>
                  <a:pt x="1006964" y="420804"/>
                </a:lnTo>
                <a:lnTo>
                  <a:pt x="1162014" y="617999"/>
                </a:lnTo>
                <a:lnTo>
                  <a:pt x="1185021" y="662921"/>
                </a:lnTo>
                <a:lnTo>
                  <a:pt x="1190568" y="700190"/>
                </a:lnTo>
                <a:lnTo>
                  <a:pt x="1190082" y="712738"/>
                </a:lnTo>
                <a:lnTo>
                  <a:pt x="1118708" y="979684"/>
                </a:lnTo>
                <a:lnTo>
                  <a:pt x="1084869" y="994340"/>
                </a:lnTo>
                <a:lnTo>
                  <a:pt x="1221146" y="994340"/>
                </a:lnTo>
                <a:lnTo>
                  <a:pt x="1284736" y="755181"/>
                </a:lnTo>
                <a:lnTo>
                  <a:pt x="1291813" y="705541"/>
                </a:lnTo>
                <a:lnTo>
                  <a:pt x="1291765" y="692995"/>
                </a:lnTo>
                <a:lnTo>
                  <a:pt x="1287246" y="654948"/>
                </a:lnTo>
                <a:lnTo>
                  <a:pt x="1276250" y="617502"/>
                </a:lnTo>
                <a:lnTo>
                  <a:pt x="1252404" y="572871"/>
                </a:lnTo>
                <a:lnTo>
                  <a:pt x="1244798" y="562653"/>
                </a:lnTo>
                <a:lnTo>
                  <a:pt x="1130237" y="414038"/>
                </a:lnTo>
                <a:close/>
              </a:path>
              <a:path w="2709545" h="1280160">
                <a:moveTo>
                  <a:pt x="1495374" y="209422"/>
                </a:moveTo>
                <a:lnTo>
                  <a:pt x="1451431" y="234292"/>
                </a:lnTo>
                <a:lnTo>
                  <a:pt x="1444059" y="257893"/>
                </a:lnTo>
                <a:lnTo>
                  <a:pt x="1445085" y="270441"/>
                </a:lnTo>
                <a:lnTo>
                  <a:pt x="1568562" y="872790"/>
                </a:lnTo>
                <a:lnTo>
                  <a:pt x="1641577" y="958314"/>
                </a:lnTo>
                <a:lnTo>
                  <a:pt x="1685819" y="975522"/>
                </a:lnTo>
                <a:lnTo>
                  <a:pt x="1699831" y="973767"/>
                </a:lnTo>
                <a:lnTo>
                  <a:pt x="1789267" y="955543"/>
                </a:lnTo>
                <a:lnTo>
                  <a:pt x="1824163" y="935677"/>
                </a:lnTo>
                <a:lnTo>
                  <a:pt x="1838885" y="916384"/>
                </a:lnTo>
                <a:lnTo>
                  <a:pt x="1976257" y="916384"/>
                </a:lnTo>
                <a:lnTo>
                  <a:pt x="2019769" y="894121"/>
                </a:lnTo>
                <a:lnTo>
                  <a:pt x="2028900" y="871842"/>
                </a:lnTo>
                <a:lnTo>
                  <a:pt x="1699152" y="871842"/>
                </a:lnTo>
                <a:lnTo>
                  <a:pt x="1661076" y="830999"/>
                </a:lnTo>
                <a:lnTo>
                  <a:pt x="1542075" y="246327"/>
                </a:lnTo>
                <a:lnTo>
                  <a:pt x="1518245" y="215960"/>
                </a:lnTo>
                <a:lnTo>
                  <a:pt x="1507336" y="211169"/>
                </a:lnTo>
                <a:lnTo>
                  <a:pt x="1495374" y="209422"/>
                </a:lnTo>
                <a:close/>
              </a:path>
              <a:path w="2709545" h="1280160">
                <a:moveTo>
                  <a:pt x="1976257" y="916384"/>
                </a:moveTo>
                <a:lnTo>
                  <a:pt x="1838885" y="916384"/>
                </a:lnTo>
                <a:lnTo>
                  <a:pt x="1847631" y="925091"/>
                </a:lnTo>
                <a:lnTo>
                  <a:pt x="1857699" y="931201"/>
                </a:lnTo>
                <a:lnTo>
                  <a:pt x="1869090" y="934712"/>
                </a:lnTo>
                <a:lnTo>
                  <a:pt x="1881804" y="935622"/>
                </a:lnTo>
                <a:lnTo>
                  <a:pt x="1895842" y="933929"/>
                </a:lnTo>
                <a:lnTo>
                  <a:pt x="1976257" y="916384"/>
                </a:lnTo>
                <a:close/>
              </a:path>
              <a:path w="2709545" h="1280160">
                <a:moveTo>
                  <a:pt x="1746703" y="423161"/>
                </a:moveTo>
                <a:lnTo>
                  <a:pt x="1702399" y="446873"/>
                </a:lnTo>
                <a:lnTo>
                  <a:pt x="1694998" y="470344"/>
                </a:lnTo>
                <a:lnTo>
                  <a:pt x="1696067" y="483069"/>
                </a:lnTo>
                <a:lnTo>
                  <a:pt x="1762123" y="808017"/>
                </a:lnTo>
                <a:lnTo>
                  <a:pt x="1741156" y="863307"/>
                </a:lnTo>
                <a:lnTo>
                  <a:pt x="1699152" y="871842"/>
                </a:lnTo>
                <a:lnTo>
                  <a:pt x="2028900" y="871842"/>
                </a:lnTo>
                <a:lnTo>
                  <a:pt x="2043254" y="831303"/>
                </a:lnTo>
                <a:lnTo>
                  <a:pt x="1898664" y="831303"/>
                </a:lnTo>
                <a:lnTo>
                  <a:pt x="1860363" y="789271"/>
                </a:lnTo>
                <a:lnTo>
                  <a:pt x="1794081" y="463166"/>
                </a:lnTo>
                <a:lnTo>
                  <a:pt x="1769865" y="429568"/>
                </a:lnTo>
                <a:lnTo>
                  <a:pt x="1758778" y="424869"/>
                </a:lnTo>
                <a:lnTo>
                  <a:pt x="1746703" y="423161"/>
                </a:lnTo>
                <a:close/>
              </a:path>
              <a:path w="2709545" h="1280160">
                <a:moveTo>
                  <a:pt x="1892187" y="128694"/>
                </a:moveTo>
                <a:lnTo>
                  <a:pt x="1848126" y="153640"/>
                </a:lnTo>
                <a:lnTo>
                  <a:pt x="1840767" y="177256"/>
                </a:lnTo>
                <a:lnTo>
                  <a:pt x="1841801" y="189791"/>
                </a:lnTo>
                <a:lnTo>
                  <a:pt x="1959304" y="767935"/>
                </a:lnTo>
                <a:lnTo>
                  <a:pt x="1939514" y="822982"/>
                </a:lnTo>
                <a:lnTo>
                  <a:pt x="1898664" y="831303"/>
                </a:lnTo>
                <a:lnTo>
                  <a:pt x="2043254" y="831303"/>
                </a:lnTo>
                <a:lnTo>
                  <a:pt x="2059339" y="785873"/>
                </a:lnTo>
                <a:lnTo>
                  <a:pt x="2061918" y="773189"/>
                </a:lnTo>
                <a:lnTo>
                  <a:pt x="2061675" y="763546"/>
                </a:lnTo>
                <a:lnTo>
                  <a:pt x="1939770" y="164551"/>
                </a:lnTo>
                <a:lnTo>
                  <a:pt x="1915212" y="134636"/>
                </a:lnTo>
                <a:lnTo>
                  <a:pt x="1904249" y="130212"/>
                </a:lnTo>
                <a:lnTo>
                  <a:pt x="1892187" y="128694"/>
                </a:lnTo>
                <a:close/>
              </a:path>
              <a:path w="2709545" h="1280160">
                <a:moveTo>
                  <a:pt x="2692927" y="114353"/>
                </a:moveTo>
                <a:lnTo>
                  <a:pt x="2538720" y="114353"/>
                </a:lnTo>
                <a:lnTo>
                  <a:pt x="2596775" y="148917"/>
                </a:lnTo>
                <a:lnTo>
                  <a:pt x="2604026" y="184579"/>
                </a:lnTo>
                <a:lnTo>
                  <a:pt x="2369734" y="488679"/>
                </a:lnTo>
                <a:lnTo>
                  <a:pt x="2365686" y="499608"/>
                </a:lnTo>
                <a:lnTo>
                  <a:pt x="2364459" y="512086"/>
                </a:lnTo>
                <a:lnTo>
                  <a:pt x="2366057" y="526107"/>
                </a:lnTo>
                <a:lnTo>
                  <a:pt x="2383166" y="609955"/>
                </a:lnTo>
                <a:lnTo>
                  <a:pt x="2406509" y="640437"/>
                </a:lnTo>
                <a:lnTo>
                  <a:pt x="2429707" y="647191"/>
                </a:lnTo>
                <a:lnTo>
                  <a:pt x="2442894" y="645926"/>
                </a:lnTo>
                <a:lnTo>
                  <a:pt x="2473763" y="623442"/>
                </a:lnTo>
                <a:lnTo>
                  <a:pt x="2468247" y="526808"/>
                </a:lnTo>
                <a:lnTo>
                  <a:pt x="2701571" y="224836"/>
                </a:lnTo>
                <a:lnTo>
                  <a:pt x="2707235" y="214710"/>
                </a:lnTo>
                <a:lnTo>
                  <a:pt x="2709434" y="202723"/>
                </a:lnTo>
                <a:lnTo>
                  <a:pt x="2708161" y="188876"/>
                </a:lnTo>
                <a:lnTo>
                  <a:pt x="2692927" y="114353"/>
                </a:lnTo>
                <a:close/>
              </a:path>
              <a:path w="2709545" h="1280160">
                <a:moveTo>
                  <a:pt x="2535947" y="0"/>
                </a:moveTo>
                <a:lnTo>
                  <a:pt x="2495750" y="9515"/>
                </a:lnTo>
                <a:lnTo>
                  <a:pt x="2235021" y="338897"/>
                </a:lnTo>
                <a:lnTo>
                  <a:pt x="2230452" y="361221"/>
                </a:lnTo>
                <a:lnTo>
                  <a:pt x="2232546" y="376783"/>
                </a:lnTo>
                <a:lnTo>
                  <a:pt x="2255788" y="407058"/>
                </a:lnTo>
                <a:lnTo>
                  <a:pt x="2279313" y="414080"/>
                </a:lnTo>
                <a:lnTo>
                  <a:pt x="2292033" y="412932"/>
                </a:lnTo>
                <a:lnTo>
                  <a:pt x="2303316" y="408566"/>
                </a:lnTo>
                <a:lnTo>
                  <a:pt x="2313741" y="401184"/>
                </a:lnTo>
                <a:lnTo>
                  <a:pt x="2323312" y="390776"/>
                </a:lnTo>
                <a:lnTo>
                  <a:pt x="2538720" y="114353"/>
                </a:lnTo>
                <a:lnTo>
                  <a:pt x="2692927" y="114353"/>
                </a:lnTo>
                <a:lnTo>
                  <a:pt x="2677321" y="78557"/>
                </a:lnTo>
                <a:lnTo>
                  <a:pt x="2545326" y="2345"/>
                </a:lnTo>
                <a:lnTo>
                  <a:pt x="2535947" y="0"/>
                </a:lnTo>
                <a:close/>
              </a:path>
              <a:path w="2709545" h="1280160">
                <a:moveTo>
                  <a:pt x="2467083" y="714894"/>
                </a:moveTo>
                <a:lnTo>
                  <a:pt x="2428871" y="730736"/>
                </a:lnTo>
                <a:lnTo>
                  <a:pt x="2414935" y="766362"/>
                </a:lnTo>
                <a:lnTo>
                  <a:pt x="2416754" y="780575"/>
                </a:lnTo>
                <a:lnTo>
                  <a:pt x="2441385" y="810461"/>
                </a:lnTo>
                <a:lnTo>
                  <a:pt x="2464324" y="815865"/>
                </a:lnTo>
                <a:lnTo>
                  <a:pt x="2478380" y="814184"/>
                </a:lnTo>
                <a:lnTo>
                  <a:pt x="2508551" y="790235"/>
                </a:lnTo>
                <a:lnTo>
                  <a:pt x="2514535" y="767177"/>
                </a:lnTo>
                <a:lnTo>
                  <a:pt x="2513059" y="753528"/>
                </a:lnTo>
                <a:lnTo>
                  <a:pt x="2490499" y="722620"/>
                </a:lnTo>
                <a:lnTo>
                  <a:pt x="2467083" y="714894"/>
                </a:lnTo>
                <a:close/>
              </a:path>
            </a:pathLst>
          </a:custGeom>
          <a:solidFill>
            <a:srgbClr val="FFFFFF"/>
          </a:solidFill>
        </p:spPr>
        <p:txBody>
          <a:bodyPr wrap="square" lIns="0" tIns="0" rIns="0" bIns="0" rtlCol="0"/>
          <a:lstStyle/>
          <a:p>
            <a:pPr defTabSz="609630"/>
            <a:endParaRPr sz="1200">
              <a:solidFill>
                <a:prstClr val="black"/>
              </a:solidFill>
              <a:latin typeface="Calibri"/>
            </a:endParaRPr>
          </a:p>
        </p:txBody>
      </p:sp>
      <p:sp>
        <p:nvSpPr>
          <p:cNvPr id="4" name="object 4"/>
          <p:cNvSpPr/>
          <p:nvPr/>
        </p:nvSpPr>
        <p:spPr>
          <a:xfrm>
            <a:off x="339737" y="1782043"/>
            <a:ext cx="1770495" cy="1330716"/>
          </a:xfrm>
          <a:prstGeom prst="rect">
            <a:avLst/>
          </a:prstGeom>
          <a:blipFill>
            <a:blip r:embed="rId4" cstate="print"/>
            <a:stretch>
              <a:fillRect/>
            </a:stretch>
          </a:blipFill>
        </p:spPr>
        <p:txBody>
          <a:bodyPr wrap="square" lIns="0" tIns="0" rIns="0" bIns="0" rtlCol="0"/>
          <a:lstStyle/>
          <a:p>
            <a:pPr defTabSz="609630"/>
            <a:endParaRPr sz="1200">
              <a:solidFill>
                <a:prstClr val="black"/>
              </a:solidFill>
              <a:latin typeface="Calibri"/>
            </a:endParaRPr>
          </a:p>
        </p:txBody>
      </p:sp>
    </p:spTree>
    <p:extLst>
      <p:ext uri="{BB962C8B-B14F-4D97-AF65-F5344CB8AC3E}">
        <p14:creationId xmlns:p14="http://schemas.microsoft.com/office/powerpoint/2010/main" val="583147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27097" y="88392"/>
            <a:ext cx="9125203" cy="6693407"/>
          </a:xfrm>
          <a:prstGeom prst="rect">
            <a:avLst/>
          </a:prstGeom>
          <a:blipFill>
            <a:blip r:embed="rId3" cstate="print"/>
            <a:stretch>
              <a:fillRect/>
            </a:stretch>
          </a:blipFill>
        </p:spPr>
        <p:txBody>
          <a:bodyPr wrap="square" lIns="0" tIns="0" rIns="0" bIns="0" rtlCol="0"/>
          <a:lstStyle/>
          <a:p>
            <a:pPr defTabSz="609630"/>
            <a:endParaRPr sz="1200">
              <a:solidFill>
                <a:prstClr val="black"/>
              </a:solidFill>
              <a:latin typeface="Calibri"/>
            </a:endParaRPr>
          </a:p>
        </p:txBody>
      </p:sp>
      <p:sp>
        <p:nvSpPr>
          <p:cNvPr id="3" name="object 3"/>
          <p:cNvSpPr/>
          <p:nvPr/>
        </p:nvSpPr>
        <p:spPr>
          <a:xfrm>
            <a:off x="474376" y="2703941"/>
            <a:ext cx="4093514" cy="1461435"/>
          </a:xfrm>
          <a:prstGeom prst="rect">
            <a:avLst/>
          </a:prstGeom>
          <a:blipFill>
            <a:blip r:embed="rId4" cstate="print"/>
            <a:stretch>
              <a:fillRect/>
            </a:stretch>
          </a:blipFill>
        </p:spPr>
        <p:txBody>
          <a:bodyPr wrap="square" lIns="0" tIns="0" rIns="0" bIns="0" rtlCol="0"/>
          <a:lstStyle/>
          <a:p>
            <a:pPr defTabSz="609630"/>
            <a:endParaRPr sz="1200">
              <a:solidFill>
                <a:prstClr val="black"/>
              </a:solidFill>
              <a:latin typeface="Calibri"/>
            </a:endParaRPr>
          </a:p>
        </p:txBody>
      </p:sp>
      <p:sp>
        <p:nvSpPr>
          <p:cNvPr id="4" name="object 4"/>
          <p:cNvSpPr/>
          <p:nvPr/>
        </p:nvSpPr>
        <p:spPr>
          <a:xfrm>
            <a:off x="643073" y="4075986"/>
            <a:ext cx="291253" cy="216747"/>
          </a:xfrm>
          <a:custGeom>
            <a:avLst/>
            <a:gdLst/>
            <a:ahLst/>
            <a:cxnLst/>
            <a:rect l="l" t="t" r="r" b="b"/>
            <a:pathLst>
              <a:path w="436880" h="325120">
                <a:moveTo>
                  <a:pt x="108882" y="107812"/>
                </a:moveTo>
                <a:lnTo>
                  <a:pt x="73721" y="107812"/>
                </a:lnTo>
                <a:lnTo>
                  <a:pt x="134230" y="312241"/>
                </a:lnTo>
                <a:lnTo>
                  <a:pt x="135550" y="316660"/>
                </a:lnTo>
                <a:lnTo>
                  <a:pt x="138242" y="319983"/>
                </a:lnTo>
                <a:lnTo>
                  <a:pt x="146422" y="324311"/>
                </a:lnTo>
                <a:lnTo>
                  <a:pt x="150757" y="324707"/>
                </a:lnTo>
                <a:lnTo>
                  <a:pt x="159638" y="322086"/>
                </a:lnTo>
                <a:lnTo>
                  <a:pt x="162912" y="319434"/>
                </a:lnTo>
                <a:lnTo>
                  <a:pt x="167411" y="311326"/>
                </a:lnTo>
                <a:lnTo>
                  <a:pt x="167877" y="307090"/>
                </a:lnTo>
                <a:lnTo>
                  <a:pt x="108882" y="107812"/>
                </a:lnTo>
                <a:close/>
              </a:path>
              <a:path w="436880" h="325120">
                <a:moveTo>
                  <a:pt x="161245" y="47156"/>
                </a:moveTo>
                <a:lnTo>
                  <a:pt x="0" y="94888"/>
                </a:lnTo>
                <a:lnTo>
                  <a:pt x="14084" y="142498"/>
                </a:lnTo>
                <a:lnTo>
                  <a:pt x="16763" y="145790"/>
                </a:lnTo>
                <a:lnTo>
                  <a:pt x="24810" y="150179"/>
                </a:lnTo>
                <a:lnTo>
                  <a:pt x="29038" y="150636"/>
                </a:lnTo>
                <a:lnTo>
                  <a:pt x="37907" y="147984"/>
                </a:lnTo>
                <a:lnTo>
                  <a:pt x="44708" y="128599"/>
                </a:lnTo>
                <a:lnTo>
                  <a:pt x="41397" y="117382"/>
                </a:lnTo>
                <a:lnTo>
                  <a:pt x="73721" y="107812"/>
                </a:lnTo>
                <a:lnTo>
                  <a:pt x="108882" y="107812"/>
                </a:lnTo>
                <a:lnTo>
                  <a:pt x="106049" y="98241"/>
                </a:lnTo>
                <a:lnTo>
                  <a:pt x="138373" y="88670"/>
                </a:lnTo>
                <a:lnTo>
                  <a:pt x="173535" y="88670"/>
                </a:lnTo>
                <a:lnTo>
                  <a:pt x="161245" y="47156"/>
                </a:lnTo>
                <a:close/>
              </a:path>
              <a:path w="436880" h="325120">
                <a:moveTo>
                  <a:pt x="173535" y="88670"/>
                </a:moveTo>
                <a:lnTo>
                  <a:pt x="138373" y="88670"/>
                </a:lnTo>
                <a:lnTo>
                  <a:pt x="143088" y="104581"/>
                </a:lnTo>
                <a:lnTo>
                  <a:pt x="145804" y="107842"/>
                </a:lnTo>
                <a:lnTo>
                  <a:pt x="154149" y="112262"/>
                </a:lnTo>
                <a:lnTo>
                  <a:pt x="158459" y="112719"/>
                </a:lnTo>
                <a:lnTo>
                  <a:pt x="167198" y="110128"/>
                </a:lnTo>
                <a:lnTo>
                  <a:pt x="170483" y="107476"/>
                </a:lnTo>
                <a:lnTo>
                  <a:pt x="174973" y="99369"/>
                </a:lnTo>
                <a:lnTo>
                  <a:pt x="175448" y="95132"/>
                </a:lnTo>
                <a:lnTo>
                  <a:pt x="173535" y="88670"/>
                </a:lnTo>
                <a:close/>
              </a:path>
              <a:path w="436880" h="325120">
                <a:moveTo>
                  <a:pt x="335136" y="0"/>
                </a:moveTo>
                <a:lnTo>
                  <a:pt x="296241" y="12074"/>
                </a:lnTo>
                <a:lnTo>
                  <a:pt x="269782" y="121704"/>
                </a:lnTo>
                <a:lnTo>
                  <a:pt x="269554" y="132010"/>
                </a:lnTo>
                <a:lnTo>
                  <a:pt x="271359" y="144374"/>
                </a:lnTo>
                <a:lnTo>
                  <a:pt x="289081" y="181177"/>
                </a:lnTo>
                <a:lnTo>
                  <a:pt x="348221" y="244301"/>
                </a:lnTo>
                <a:lnTo>
                  <a:pt x="372570" y="255210"/>
                </a:lnTo>
                <a:lnTo>
                  <a:pt x="383737" y="254569"/>
                </a:lnTo>
                <a:lnTo>
                  <a:pt x="399595" y="250208"/>
                </a:lnTo>
                <a:lnTo>
                  <a:pt x="410309" y="242615"/>
                </a:lnTo>
                <a:lnTo>
                  <a:pt x="417674" y="232234"/>
                </a:lnTo>
                <a:lnTo>
                  <a:pt x="420447" y="223148"/>
                </a:lnTo>
                <a:lnTo>
                  <a:pt x="376449" y="223148"/>
                </a:lnTo>
                <a:lnTo>
                  <a:pt x="372593" y="222020"/>
                </a:lnTo>
                <a:lnTo>
                  <a:pt x="369582" y="218362"/>
                </a:lnTo>
                <a:lnTo>
                  <a:pt x="315382" y="160359"/>
                </a:lnTo>
                <a:lnTo>
                  <a:pt x="310478" y="154934"/>
                </a:lnTo>
                <a:lnTo>
                  <a:pt x="306979" y="148746"/>
                </a:lnTo>
                <a:lnTo>
                  <a:pt x="304906" y="141766"/>
                </a:lnTo>
                <a:lnTo>
                  <a:pt x="303001" y="135274"/>
                </a:lnTo>
                <a:lnTo>
                  <a:pt x="302571" y="128233"/>
                </a:lnTo>
                <a:lnTo>
                  <a:pt x="303632" y="120613"/>
                </a:lnTo>
                <a:lnTo>
                  <a:pt x="316787" y="43499"/>
                </a:lnTo>
                <a:lnTo>
                  <a:pt x="317848" y="37799"/>
                </a:lnTo>
                <a:lnTo>
                  <a:pt x="320670" y="34294"/>
                </a:lnTo>
                <a:lnTo>
                  <a:pt x="329802" y="31612"/>
                </a:lnTo>
                <a:lnTo>
                  <a:pt x="377738" y="31612"/>
                </a:lnTo>
                <a:lnTo>
                  <a:pt x="360733" y="13141"/>
                </a:lnTo>
                <a:lnTo>
                  <a:pt x="354917" y="7694"/>
                </a:lnTo>
                <a:lnTo>
                  <a:pt x="345838" y="2421"/>
                </a:lnTo>
                <a:lnTo>
                  <a:pt x="335136" y="0"/>
                </a:lnTo>
                <a:close/>
              </a:path>
              <a:path w="436880" h="325120">
                <a:moveTo>
                  <a:pt x="377738" y="31612"/>
                </a:moveTo>
                <a:lnTo>
                  <a:pt x="329802" y="31612"/>
                </a:lnTo>
                <a:lnTo>
                  <a:pt x="333887" y="33075"/>
                </a:lnTo>
                <a:lnTo>
                  <a:pt x="337505" y="37372"/>
                </a:lnTo>
                <a:lnTo>
                  <a:pt x="390905" y="94766"/>
                </a:lnTo>
                <a:lnTo>
                  <a:pt x="395916" y="100070"/>
                </a:lnTo>
                <a:lnTo>
                  <a:pt x="399452" y="106166"/>
                </a:lnTo>
                <a:lnTo>
                  <a:pt x="401513" y="113146"/>
                </a:lnTo>
                <a:lnTo>
                  <a:pt x="403466" y="119729"/>
                </a:lnTo>
                <a:lnTo>
                  <a:pt x="403859" y="126862"/>
                </a:lnTo>
                <a:lnTo>
                  <a:pt x="388595" y="212754"/>
                </a:lnTo>
                <a:lnTo>
                  <a:pt x="376449" y="223148"/>
                </a:lnTo>
                <a:lnTo>
                  <a:pt x="420447" y="223148"/>
                </a:lnTo>
                <a:lnTo>
                  <a:pt x="421693" y="219064"/>
                </a:lnTo>
                <a:lnTo>
                  <a:pt x="436469" y="133794"/>
                </a:lnTo>
                <a:lnTo>
                  <a:pt x="436810" y="123228"/>
                </a:lnTo>
                <a:lnTo>
                  <a:pt x="435129" y="110928"/>
                </a:lnTo>
                <a:lnTo>
                  <a:pt x="430959" y="95602"/>
                </a:lnTo>
                <a:lnTo>
                  <a:pt x="424977" y="84350"/>
                </a:lnTo>
                <a:lnTo>
                  <a:pt x="417134" y="74405"/>
                </a:lnTo>
                <a:lnTo>
                  <a:pt x="377738" y="31612"/>
                </a:lnTo>
                <a:close/>
              </a:path>
            </a:pathLst>
          </a:custGeom>
          <a:solidFill>
            <a:srgbClr val="FFFFFF"/>
          </a:solidFill>
        </p:spPr>
        <p:txBody>
          <a:bodyPr wrap="square" lIns="0" tIns="0" rIns="0" bIns="0" rtlCol="0"/>
          <a:lstStyle/>
          <a:p>
            <a:pPr defTabSz="609630"/>
            <a:endParaRPr sz="1200">
              <a:solidFill>
                <a:prstClr val="black"/>
              </a:solidFill>
              <a:latin typeface="Calibri"/>
            </a:endParaRPr>
          </a:p>
        </p:txBody>
      </p:sp>
      <p:sp>
        <p:nvSpPr>
          <p:cNvPr id="5" name="object 5"/>
          <p:cNvSpPr/>
          <p:nvPr/>
        </p:nvSpPr>
        <p:spPr>
          <a:xfrm>
            <a:off x="620438" y="507628"/>
            <a:ext cx="1778423" cy="989753"/>
          </a:xfrm>
          <a:custGeom>
            <a:avLst/>
            <a:gdLst/>
            <a:ahLst/>
            <a:cxnLst/>
            <a:rect l="l" t="t" r="r" b="b"/>
            <a:pathLst>
              <a:path w="2667635" h="1484630">
                <a:moveTo>
                  <a:pt x="46939" y="722631"/>
                </a:moveTo>
                <a:lnTo>
                  <a:pt x="5349" y="750282"/>
                </a:lnTo>
                <a:lnTo>
                  <a:pt x="0" y="774384"/>
                </a:lnTo>
                <a:lnTo>
                  <a:pt x="2113" y="786729"/>
                </a:lnTo>
                <a:lnTo>
                  <a:pt x="199675" y="1449059"/>
                </a:lnTo>
                <a:lnTo>
                  <a:pt x="227726" y="1480493"/>
                </a:lnTo>
                <a:lnTo>
                  <a:pt x="251215" y="1484458"/>
                </a:lnTo>
                <a:lnTo>
                  <a:pt x="264465" y="1481842"/>
                </a:lnTo>
                <a:lnTo>
                  <a:pt x="293063" y="1456404"/>
                </a:lnTo>
                <a:lnTo>
                  <a:pt x="298714" y="1432373"/>
                </a:lnTo>
                <a:lnTo>
                  <a:pt x="296650" y="1420103"/>
                </a:lnTo>
                <a:lnTo>
                  <a:pt x="211925" y="1135999"/>
                </a:lnTo>
                <a:lnTo>
                  <a:pt x="502866" y="1049223"/>
                </a:lnTo>
                <a:lnTo>
                  <a:pt x="607166" y="1049223"/>
                </a:lnTo>
                <a:lnTo>
                  <a:pt x="604573" y="1040536"/>
                </a:lnTo>
                <a:lnTo>
                  <a:pt x="182195" y="1040536"/>
                </a:lnTo>
                <a:lnTo>
                  <a:pt x="96971" y="755148"/>
                </a:lnTo>
                <a:lnTo>
                  <a:pt x="91426" y="744484"/>
                </a:lnTo>
                <a:lnTo>
                  <a:pt x="82804" y="735245"/>
                </a:lnTo>
                <a:lnTo>
                  <a:pt x="70564" y="727167"/>
                </a:lnTo>
                <a:lnTo>
                  <a:pt x="59022" y="723362"/>
                </a:lnTo>
                <a:lnTo>
                  <a:pt x="46939" y="722631"/>
                </a:lnTo>
                <a:close/>
              </a:path>
              <a:path w="2667635" h="1484630">
                <a:moveTo>
                  <a:pt x="607166" y="1049223"/>
                </a:moveTo>
                <a:lnTo>
                  <a:pt x="502866" y="1049223"/>
                </a:lnTo>
                <a:lnTo>
                  <a:pt x="588643" y="1336480"/>
                </a:lnTo>
                <a:lnTo>
                  <a:pt x="614558" y="1364800"/>
                </a:lnTo>
                <a:lnTo>
                  <a:pt x="638064" y="1369046"/>
                </a:lnTo>
                <a:lnTo>
                  <a:pt x="651293" y="1366510"/>
                </a:lnTo>
                <a:lnTo>
                  <a:pt x="679841" y="1341048"/>
                </a:lnTo>
                <a:lnTo>
                  <a:pt x="685496" y="1316996"/>
                </a:lnTo>
                <a:lnTo>
                  <a:pt x="683451" y="1304737"/>
                </a:lnTo>
                <a:lnTo>
                  <a:pt x="607166" y="1049223"/>
                </a:lnTo>
                <a:close/>
              </a:path>
              <a:path w="2667635" h="1484630">
                <a:moveTo>
                  <a:pt x="435031" y="606840"/>
                </a:moveTo>
                <a:lnTo>
                  <a:pt x="393269" y="634551"/>
                </a:lnTo>
                <a:lnTo>
                  <a:pt x="387926" y="658657"/>
                </a:lnTo>
                <a:lnTo>
                  <a:pt x="390044" y="670996"/>
                </a:lnTo>
                <a:lnTo>
                  <a:pt x="474282" y="953394"/>
                </a:lnTo>
                <a:lnTo>
                  <a:pt x="182195" y="1040536"/>
                </a:lnTo>
                <a:lnTo>
                  <a:pt x="604573" y="1040536"/>
                </a:lnTo>
                <a:lnTo>
                  <a:pt x="484806" y="639380"/>
                </a:lnTo>
                <a:lnTo>
                  <a:pt x="479106" y="628589"/>
                </a:lnTo>
                <a:lnTo>
                  <a:pt x="470535" y="619303"/>
                </a:lnTo>
                <a:lnTo>
                  <a:pt x="458563" y="611238"/>
                </a:lnTo>
                <a:lnTo>
                  <a:pt x="447145" y="607503"/>
                </a:lnTo>
                <a:lnTo>
                  <a:pt x="435031" y="606840"/>
                </a:lnTo>
                <a:close/>
              </a:path>
              <a:path w="2667635" h="1484630">
                <a:moveTo>
                  <a:pt x="974466" y="449305"/>
                </a:moveTo>
                <a:lnTo>
                  <a:pt x="935555" y="456102"/>
                </a:lnTo>
                <a:lnTo>
                  <a:pt x="897639" y="473233"/>
                </a:lnTo>
                <a:lnTo>
                  <a:pt x="869125" y="498830"/>
                </a:lnTo>
                <a:lnTo>
                  <a:pt x="850012" y="532888"/>
                </a:lnTo>
                <a:lnTo>
                  <a:pt x="800232" y="808836"/>
                </a:lnTo>
                <a:lnTo>
                  <a:pt x="797732" y="841633"/>
                </a:lnTo>
                <a:lnTo>
                  <a:pt x="798216" y="853276"/>
                </a:lnTo>
                <a:lnTo>
                  <a:pt x="804073" y="891716"/>
                </a:lnTo>
                <a:lnTo>
                  <a:pt x="816763" y="933746"/>
                </a:lnTo>
                <a:lnTo>
                  <a:pt x="834475" y="967874"/>
                </a:lnTo>
                <a:lnTo>
                  <a:pt x="1032127" y="1183396"/>
                </a:lnTo>
                <a:lnTo>
                  <a:pt x="1075068" y="1210261"/>
                </a:lnTo>
                <a:lnTo>
                  <a:pt x="1112238" y="1219386"/>
                </a:lnTo>
                <a:lnTo>
                  <a:pt x="1124632" y="1219908"/>
                </a:lnTo>
                <a:lnTo>
                  <a:pt x="1137131" y="1219190"/>
                </a:lnTo>
                <a:lnTo>
                  <a:pt x="1176502" y="1209213"/>
                </a:lnTo>
                <a:lnTo>
                  <a:pt x="1211951" y="1189164"/>
                </a:lnTo>
                <a:lnTo>
                  <a:pt x="1237343" y="1160753"/>
                </a:lnTo>
                <a:lnTo>
                  <a:pt x="1252672" y="1123988"/>
                </a:lnTo>
                <a:lnTo>
                  <a:pt x="1253516" y="1119841"/>
                </a:lnTo>
                <a:lnTo>
                  <a:pt x="1119761" y="1119841"/>
                </a:lnTo>
                <a:lnTo>
                  <a:pt x="1108639" y="1116331"/>
                </a:lnTo>
                <a:lnTo>
                  <a:pt x="935163" y="933324"/>
                </a:lnTo>
                <a:lnTo>
                  <a:pt x="908545" y="890178"/>
                </a:lnTo>
                <a:lnTo>
                  <a:pt x="898874" y="841407"/>
                </a:lnTo>
                <a:lnTo>
                  <a:pt x="899155" y="828446"/>
                </a:lnTo>
                <a:lnTo>
                  <a:pt x="939504" y="583519"/>
                </a:lnTo>
                <a:lnTo>
                  <a:pt x="969129" y="550746"/>
                </a:lnTo>
                <a:lnTo>
                  <a:pt x="1125512" y="550746"/>
                </a:lnTo>
                <a:lnTo>
                  <a:pt x="1071260" y="492048"/>
                </a:lnTo>
                <a:lnTo>
                  <a:pt x="1032023" y="461540"/>
                </a:lnTo>
                <a:lnTo>
                  <a:pt x="986701" y="449397"/>
                </a:lnTo>
                <a:lnTo>
                  <a:pt x="974466" y="449305"/>
                </a:lnTo>
                <a:close/>
              </a:path>
              <a:path w="2667635" h="1484630">
                <a:moveTo>
                  <a:pt x="1125512" y="550746"/>
                </a:moveTo>
                <a:lnTo>
                  <a:pt x="969129" y="550746"/>
                </a:lnTo>
                <a:lnTo>
                  <a:pt x="980727" y="550971"/>
                </a:lnTo>
                <a:lnTo>
                  <a:pt x="991577" y="555720"/>
                </a:lnTo>
                <a:lnTo>
                  <a:pt x="1163430" y="738149"/>
                </a:lnTo>
                <a:lnTo>
                  <a:pt x="1190344" y="780832"/>
                </a:lnTo>
                <a:lnTo>
                  <a:pt x="1199841" y="830008"/>
                </a:lnTo>
                <a:lnTo>
                  <a:pt x="1199406" y="842929"/>
                </a:lnTo>
                <a:lnTo>
                  <a:pt x="1152353" y="1102669"/>
                </a:lnTo>
                <a:lnTo>
                  <a:pt x="1119761" y="1119841"/>
                </a:lnTo>
                <a:lnTo>
                  <a:pt x="1253516" y="1119841"/>
                </a:lnTo>
                <a:lnTo>
                  <a:pt x="1297923" y="863788"/>
                </a:lnTo>
                <a:lnTo>
                  <a:pt x="1300960" y="826220"/>
                </a:lnTo>
                <a:lnTo>
                  <a:pt x="1300522" y="813729"/>
                </a:lnTo>
                <a:lnTo>
                  <a:pt x="1291459" y="763764"/>
                </a:lnTo>
                <a:lnTo>
                  <a:pt x="1277167" y="727455"/>
                </a:lnTo>
                <a:lnTo>
                  <a:pt x="1249423" y="685127"/>
                </a:lnTo>
                <a:lnTo>
                  <a:pt x="1240936" y="675629"/>
                </a:lnTo>
                <a:lnTo>
                  <a:pt x="1125512" y="550746"/>
                </a:lnTo>
                <a:close/>
              </a:path>
              <a:path w="2667635" h="1484630">
                <a:moveTo>
                  <a:pt x="1458821" y="301463"/>
                </a:moveTo>
                <a:lnTo>
                  <a:pt x="1417363" y="330291"/>
                </a:lnTo>
                <a:lnTo>
                  <a:pt x="1412221" y="354360"/>
                </a:lnTo>
                <a:lnTo>
                  <a:pt x="1414361" y="366715"/>
                </a:lnTo>
                <a:lnTo>
                  <a:pt x="1591102" y="955647"/>
                </a:lnTo>
                <a:lnTo>
                  <a:pt x="1671982" y="1034777"/>
                </a:lnTo>
                <a:lnTo>
                  <a:pt x="1704479" y="1047992"/>
                </a:lnTo>
                <a:lnTo>
                  <a:pt x="1717190" y="1047475"/>
                </a:lnTo>
                <a:lnTo>
                  <a:pt x="1820089" y="1017715"/>
                </a:lnTo>
                <a:lnTo>
                  <a:pt x="1849864" y="992739"/>
                </a:lnTo>
                <a:lnTo>
                  <a:pt x="1856804" y="965761"/>
                </a:lnTo>
                <a:lnTo>
                  <a:pt x="1991268" y="965761"/>
                </a:lnTo>
                <a:lnTo>
                  <a:pt x="2025049" y="955154"/>
                </a:lnTo>
                <a:lnTo>
                  <a:pt x="2035094" y="947167"/>
                </a:lnTo>
                <a:lnTo>
                  <a:pt x="2037960" y="943030"/>
                </a:lnTo>
                <a:lnTo>
                  <a:pt x="1721078" y="943030"/>
                </a:lnTo>
                <a:lnTo>
                  <a:pt x="1679513" y="905753"/>
                </a:lnTo>
                <a:lnTo>
                  <a:pt x="1508716" y="333779"/>
                </a:lnTo>
                <a:lnTo>
                  <a:pt x="1482048" y="305774"/>
                </a:lnTo>
                <a:lnTo>
                  <a:pt x="1470833" y="302073"/>
                </a:lnTo>
                <a:lnTo>
                  <a:pt x="1458821" y="301463"/>
                </a:lnTo>
                <a:close/>
              </a:path>
              <a:path w="2667635" h="1484630">
                <a:moveTo>
                  <a:pt x="1991268" y="965761"/>
                </a:moveTo>
                <a:lnTo>
                  <a:pt x="1856804" y="965761"/>
                </a:lnTo>
                <a:lnTo>
                  <a:pt x="1865153" y="975854"/>
                </a:lnTo>
                <a:lnTo>
                  <a:pt x="1874543" y="983350"/>
                </a:lnTo>
                <a:lnTo>
                  <a:pt x="1884975" y="988247"/>
                </a:lnTo>
                <a:lnTo>
                  <a:pt x="1896448" y="990545"/>
                </a:lnTo>
                <a:lnTo>
                  <a:pt x="1908964" y="990246"/>
                </a:lnTo>
                <a:lnTo>
                  <a:pt x="1922521" y="987348"/>
                </a:lnTo>
                <a:lnTo>
                  <a:pt x="1991268" y="965761"/>
                </a:lnTo>
                <a:close/>
              </a:path>
              <a:path w="2667635" h="1484630">
                <a:moveTo>
                  <a:pt x="1728254" y="491936"/>
                </a:moveTo>
                <a:lnTo>
                  <a:pt x="1686310" y="519640"/>
                </a:lnTo>
                <a:lnTo>
                  <a:pt x="1681124" y="543588"/>
                </a:lnTo>
                <a:lnTo>
                  <a:pt x="1683323" y="556117"/>
                </a:lnTo>
                <a:lnTo>
                  <a:pt x="1778097" y="873871"/>
                </a:lnTo>
                <a:lnTo>
                  <a:pt x="1762156" y="930808"/>
                </a:lnTo>
                <a:lnTo>
                  <a:pt x="1721078" y="943030"/>
                </a:lnTo>
                <a:lnTo>
                  <a:pt x="2037960" y="943030"/>
                </a:lnTo>
                <a:lnTo>
                  <a:pt x="2042406" y="936614"/>
                </a:lnTo>
                <a:lnTo>
                  <a:pt x="2046989" y="923493"/>
                </a:lnTo>
                <a:lnTo>
                  <a:pt x="2056895" y="884844"/>
                </a:lnTo>
                <a:lnTo>
                  <a:pt x="1916187" y="884844"/>
                </a:lnTo>
                <a:lnTo>
                  <a:pt x="1874277" y="846409"/>
                </a:lnTo>
                <a:lnTo>
                  <a:pt x="1779158" y="527527"/>
                </a:lnTo>
                <a:lnTo>
                  <a:pt x="1751766" y="496113"/>
                </a:lnTo>
                <a:lnTo>
                  <a:pt x="1740384" y="492512"/>
                </a:lnTo>
                <a:lnTo>
                  <a:pt x="1728254" y="491936"/>
                </a:lnTo>
                <a:close/>
              </a:path>
              <a:path w="2667635" h="1484630">
                <a:moveTo>
                  <a:pt x="1846866" y="185650"/>
                </a:moveTo>
                <a:lnTo>
                  <a:pt x="1805281" y="214590"/>
                </a:lnTo>
                <a:lnTo>
                  <a:pt x="1800141" y="238658"/>
                </a:lnTo>
                <a:lnTo>
                  <a:pt x="1802280" y="251012"/>
                </a:lnTo>
                <a:lnTo>
                  <a:pt x="1970908" y="816325"/>
                </a:lnTo>
                <a:lnTo>
                  <a:pt x="1956119" y="872926"/>
                </a:lnTo>
                <a:lnTo>
                  <a:pt x="1916187" y="884844"/>
                </a:lnTo>
                <a:lnTo>
                  <a:pt x="2056895" y="884844"/>
                </a:lnTo>
                <a:lnTo>
                  <a:pt x="2072158" y="825294"/>
                </a:lnTo>
                <a:lnTo>
                  <a:pt x="2073597" y="812422"/>
                </a:lnTo>
                <a:lnTo>
                  <a:pt x="2072491" y="802822"/>
                </a:lnTo>
                <a:lnTo>
                  <a:pt x="1897531" y="216879"/>
                </a:lnTo>
                <a:lnTo>
                  <a:pt x="1870207" y="189363"/>
                </a:lnTo>
                <a:lnTo>
                  <a:pt x="1858964" y="186024"/>
                </a:lnTo>
                <a:lnTo>
                  <a:pt x="1846866" y="185650"/>
                </a:lnTo>
                <a:close/>
              </a:path>
              <a:path w="2667635" h="1484630">
                <a:moveTo>
                  <a:pt x="2647416" y="113670"/>
                </a:moveTo>
                <a:lnTo>
                  <a:pt x="2489717" y="113670"/>
                </a:lnTo>
                <a:lnTo>
                  <a:pt x="2550585" y="142900"/>
                </a:lnTo>
                <a:lnTo>
                  <a:pt x="2561010" y="177769"/>
                </a:lnTo>
                <a:lnTo>
                  <a:pt x="2354748" y="501720"/>
                </a:lnTo>
                <a:lnTo>
                  <a:pt x="2351726" y="512923"/>
                </a:lnTo>
                <a:lnTo>
                  <a:pt x="2351634" y="525409"/>
                </a:lnTo>
                <a:lnTo>
                  <a:pt x="2354477" y="539170"/>
                </a:lnTo>
                <a:lnTo>
                  <a:pt x="2379069" y="621413"/>
                </a:lnTo>
                <a:lnTo>
                  <a:pt x="2405269" y="649558"/>
                </a:lnTo>
                <a:lnTo>
                  <a:pt x="2428833" y="654072"/>
                </a:lnTo>
                <a:lnTo>
                  <a:pt x="2441859" y="651614"/>
                </a:lnTo>
                <a:lnTo>
                  <a:pt x="2470528" y="626354"/>
                </a:lnTo>
                <a:lnTo>
                  <a:pt x="2456311" y="530758"/>
                </a:lnTo>
                <a:lnTo>
                  <a:pt x="2661716" y="209224"/>
                </a:lnTo>
                <a:lnTo>
                  <a:pt x="2661864" y="209000"/>
                </a:lnTo>
                <a:lnTo>
                  <a:pt x="2666525" y="198443"/>
                </a:lnTo>
                <a:lnTo>
                  <a:pt x="2667603" y="186370"/>
                </a:lnTo>
                <a:lnTo>
                  <a:pt x="2665099" y="172770"/>
                </a:lnTo>
                <a:lnTo>
                  <a:pt x="2647416" y="113670"/>
                </a:lnTo>
                <a:close/>
              </a:path>
              <a:path w="2667635" h="1484630">
                <a:moveTo>
                  <a:pt x="2476742" y="0"/>
                </a:moveTo>
                <a:lnTo>
                  <a:pt x="2437540" y="13068"/>
                </a:lnTo>
                <a:lnTo>
                  <a:pt x="2207173" y="364616"/>
                </a:lnTo>
                <a:lnTo>
                  <a:pt x="2204435" y="374758"/>
                </a:lnTo>
                <a:lnTo>
                  <a:pt x="2204713" y="387194"/>
                </a:lnTo>
                <a:lnTo>
                  <a:pt x="2222613" y="423150"/>
                </a:lnTo>
                <a:lnTo>
                  <a:pt x="2258127" y="435321"/>
                </a:lnTo>
                <a:lnTo>
                  <a:pt x="2270651" y="433063"/>
                </a:lnTo>
                <a:lnTo>
                  <a:pt x="2281481" y="427703"/>
                </a:lnTo>
                <a:lnTo>
                  <a:pt x="2291207" y="419415"/>
                </a:lnTo>
                <a:lnTo>
                  <a:pt x="2299827" y="408198"/>
                </a:lnTo>
                <a:lnTo>
                  <a:pt x="2489717" y="113670"/>
                </a:lnTo>
                <a:lnTo>
                  <a:pt x="2647416" y="113670"/>
                </a:lnTo>
                <a:lnTo>
                  <a:pt x="2633227" y="74777"/>
                </a:lnTo>
                <a:lnTo>
                  <a:pt x="2486298" y="1515"/>
                </a:lnTo>
                <a:lnTo>
                  <a:pt x="2476742" y="0"/>
                </a:lnTo>
                <a:close/>
              </a:path>
              <a:path w="2667635" h="1484630">
                <a:moveTo>
                  <a:pt x="2471893" y="718184"/>
                </a:moveTo>
                <a:lnTo>
                  <a:pt x="2435198" y="737543"/>
                </a:lnTo>
                <a:lnTo>
                  <a:pt x="2424514" y="762065"/>
                </a:lnTo>
                <a:lnTo>
                  <a:pt x="2424639" y="774302"/>
                </a:lnTo>
                <a:lnTo>
                  <a:pt x="2455163" y="815794"/>
                </a:lnTo>
                <a:lnTo>
                  <a:pt x="2478386" y="818963"/>
                </a:lnTo>
                <a:lnTo>
                  <a:pt x="2492252" y="815990"/>
                </a:lnTo>
                <a:lnTo>
                  <a:pt x="2520078" y="789268"/>
                </a:lnTo>
                <a:lnTo>
                  <a:pt x="2523838" y="765884"/>
                </a:lnTo>
                <a:lnTo>
                  <a:pt x="2521125" y="752408"/>
                </a:lnTo>
                <a:lnTo>
                  <a:pt x="2495785" y="723704"/>
                </a:lnTo>
                <a:lnTo>
                  <a:pt x="2471893" y="718184"/>
                </a:lnTo>
                <a:close/>
              </a:path>
            </a:pathLst>
          </a:custGeom>
          <a:solidFill>
            <a:srgbClr val="FFFFFF"/>
          </a:solidFill>
        </p:spPr>
        <p:txBody>
          <a:bodyPr wrap="square" lIns="0" tIns="0" rIns="0" bIns="0" rtlCol="0"/>
          <a:lstStyle/>
          <a:p>
            <a:pPr defTabSz="609630"/>
            <a:endParaRPr sz="1200">
              <a:solidFill>
                <a:prstClr val="black"/>
              </a:solidFill>
              <a:latin typeface="Calibri"/>
            </a:endParaRPr>
          </a:p>
        </p:txBody>
      </p:sp>
    </p:spTree>
    <p:extLst>
      <p:ext uri="{BB962C8B-B14F-4D97-AF65-F5344CB8AC3E}">
        <p14:creationId xmlns:p14="http://schemas.microsoft.com/office/powerpoint/2010/main" val="10669362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153" cy="6858000"/>
          </a:xfrm>
          <a:custGeom>
            <a:avLst/>
            <a:gdLst/>
            <a:ahLst/>
            <a:cxnLst/>
            <a:rect l="l" t="t" r="r" b="b"/>
            <a:pathLst>
              <a:path w="18286730" h="10287000">
                <a:moveTo>
                  <a:pt x="0" y="10286999"/>
                </a:moveTo>
                <a:lnTo>
                  <a:pt x="18286475" y="10286999"/>
                </a:lnTo>
                <a:lnTo>
                  <a:pt x="18286475" y="0"/>
                </a:lnTo>
                <a:lnTo>
                  <a:pt x="0" y="0"/>
                </a:lnTo>
                <a:lnTo>
                  <a:pt x="0" y="10286999"/>
                </a:lnTo>
                <a:close/>
              </a:path>
            </a:pathLst>
          </a:custGeom>
          <a:solidFill>
            <a:srgbClr val="31859C"/>
          </a:solidFill>
        </p:spPr>
        <p:txBody>
          <a:bodyPr wrap="square" lIns="0" tIns="0" rIns="0" bIns="0" rtlCol="0"/>
          <a:lstStyle/>
          <a:p>
            <a:pPr defTabSz="609630"/>
            <a:endParaRPr sz="1200">
              <a:solidFill>
                <a:prstClr val="black"/>
              </a:solidFill>
              <a:latin typeface="Calibri"/>
            </a:endParaRPr>
          </a:p>
        </p:txBody>
      </p:sp>
      <p:sp>
        <p:nvSpPr>
          <p:cNvPr id="3" name="object 3"/>
          <p:cNvSpPr/>
          <p:nvPr/>
        </p:nvSpPr>
        <p:spPr>
          <a:xfrm>
            <a:off x="0" y="507"/>
            <a:ext cx="12190984" cy="6857492"/>
          </a:xfrm>
          <a:prstGeom prst="rect">
            <a:avLst/>
          </a:prstGeom>
          <a:blipFill>
            <a:blip r:embed="rId3" cstate="print"/>
            <a:stretch>
              <a:fillRect/>
            </a:stretch>
          </a:blipFill>
        </p:spPr>
        <p:txBody>
          <a:bodyPr wrap="square" lIns="0" tIns="0" rIns="0" bIns="0" rtlCol="0"/>
          <a:lstStyle/>
          <a:p>
            <a:pPr defTabSz="609630"/>
            <a:endParaRPr sz="1200">
              <a:solidFill>
                <a:prstClr val="black"/>
              </a:solidFill>
              <a:latin typeface="Calibri"/>
            </a:endParaRPr>
          </a:p>
        </p:txBody>
      </p:sp>
      <p:sp>
        <p:nvSpPr>
          <p:cNvPr id="4" name="object 4"/>
          <p:cNvSpPr/>
          <p:nvPr/>
        </p:nvSpPr>
        <p:spPr>
          <a:xfrm>
            <a:off x="2639060" y="4484116"/>
            <a:ext cx="9019117" cy="1431713"/>
          </a:xfrm>
          <a:custGeom>
            <a:avLst/>
            <a:gdLst/>
            <a:ahLst/>
            <a:cxnLst/>
            <a:rect l="l" t="t" r="r" b="b"/>
            <a:pathLst>
              <a:path w="13528675" h="2147570">
                <a:moveTo>
                  <a:pt x="13528547" y="0"/>
                </a:moveTo>
                <a:lnTo>
                  <a:pt x="1227947" y="0"/>
                </a:lnTo>
                <a:lnTo>
                  <a:pt x="0" y="2147315"/>
                </a:lnTo>
                <a:lnTo>
                  <a:pt x="12287554" y="2147315"/>
                </a:lnTo>
                <a:lnTo>
                  <a:pt x="13528547" y="0"/>
                </a:lnTo>
                <a:close/>
              </a:path>
            </a:pathLst>
          </a:custGeom>
          <a:solidFill>
            <a:srgbClr val="31859C"/>
          </a:solidFill>
        </p:spPr>
        <p:txBody>
          <a:bodyPr wrap="square" lIns="0" tIns="0" rIns="0" bIns="0" rtlCol="0"/>
          <a:lstStyle/>
          <a:p>
            <a:pPr defTabSz="609630"/>
            <a:endParaRPr sz="1200">
              <a:solidFill>
                <a:prstClr val="black"/>
              </a:solidFill>
              <a:latin typeface="Calibri"/>
            </a:endParaRPr>
          </a:p>
        </p:txBody>
      </p:sp>
      <p:sp>
        <p:nvSpPr>
          <p:cNvPr id="5" name="object 5"/>
          <p:cNvSpPr txBox="1"/>
          <p:nvPr/>
        </p:nvSpPr>
        <p:spPr>
          <a:xfrm>
            <a:off x="4275763" y="4885791"/>
            <a:ext cx="2529840" cy="615553"/>
          </a:xfrm>
          <a:prstGeom prst="rect">
            <a:avLst/>
          </a:prstGeom>
        </p:spPr>
        <p:txBody>
          <a:bodyPr vert="horz" wrap="square" lIns="0" tIns="0" rIns="0" bIns="0" rtlCol="0">
            <a:spAutoFit/>
          </a:bodyPr>
          <a:lstStyle/>
          <a:p>
            <a:pPr marL="8467" defTabSz="609630"/>
            <a:r>
              <a:rPr sz="4000" dirty="0">
                <a:solidFill>
                  <a:srgbClr val="FFFFFF"/>
                </a:solidFill>
                <a:latin typeface="Arial"/>
                <a:cs typeface="Arial"/>
              </a:rPr>
              <a:t>Thank</a:t>
            </a:r>
            <a:r>
              <a:rPr sz="4000" spc="100" dirty="0">
                <a:solidFill>
                  <a:srgbClr val="FFFFFF"/>
                </a:solidFill>
                <a:latin typeface="Times New Roman"/>
                <a:cs typeface="Times New Roman"/>
              </a:rPr>
              <a:t> </a:t>
            </a:r>
            <a:r>
              <a:rPr sz="4000" dirty="0">
                <a:solidFill>
                  <a:srgbClr val="FFFFFF"/>
                </a:solidFill>
                <a:latin typeface="Arial"/>
                <a:cs typeface="Arial"/>
              </a:rPr>
              <a:t>you!</a:t>
            </a:r>
            <a:endParaRPr sz="4000">
              <a:solidFill>
                <a:prstClr val="black"/>
              </a:solidFill>
              <a:latin typeface="Arial"/>
              <a:cs typeface="Arial"/>
            </a:endParaRPr>
          </a:p>
        </p:txBody>
      </p:sp>
      <p:sp>
        <p:nvSpPr>
          <p:cNvPr id="6" name="object 6"/>
          <p:cNvSpPr/>
          <p:nvPr/>
        </p:nvSpPr>
        <p:spPr>
          <a:xfrm>
            <a:off x="9806802" y="3572033"/>
            <a:ext cx="2283130" cy="3285967"/>
          </a:xfrm>
          <a:prstGeom prst="rect">
            <a:avLst/>
          </a:prstGeom>
          <a:blipFill>
            <a:blip r:embed="rId4" cstate="print"/>
            <a:stretch>
              <a:fillRect/>
            </a:stretch>
          </a:blipFill>
        </p:spPr>
        <p:txBody>
          <a:bodyPr wrap="square" lIns="0" tIns="0" rIns="0" bIns="0" rtlCol="0"/>
          <a:lstStyle/>
          <a:p>
            <a:pPr defTabSz="609630"/>
            <a:endParaRPr sz="1200">
              <a:solidFill>
                <a:prstClr val="black"/>
              </a:solidFill>
              <a:latin typeface="Calibri"/>
            </a:endParaRPr>
          </a:p>
        </p:txBody>
      </p:sp>
      <p:sp>
        <p:nvSpPr>
          <p:cNvPr id="7" name="object 7"/>
          <p:cNvSpPr/>
          <p:nvPr/>
        </p:nvSpPr>
        <p:spPr>
          <a:xfrm>
            <a:off x="2221954" y="3443467"/>
            <a:ext cx="2283133" cy="3344912"/>
          </a:xfrm>
          <a:prstGeom prst="rect">
            <a:avLst/>
          </a:prstGeom>
          <a:blipFill>
            <a:blip r:embed="rId5" cstate="print"/>
            <a:stretch>
              <a:fillRect/>
            </a:stretch>
          </a:blipFill>
        </p:spPr>
        <p:txBody>
          <a:bodyPr wrap="square" lIns="0" tIns="0" rIns="0" bIns="0" rtlCol="0"/>
          <a:lstStyle/>
          <a:p>
            <a:pPr defTabSz="609630"/>
            <a:endParaRPr sz="1200">
              <a:solidFill>
                <a:prstClr val="black"/>
              </a:solidFill>
              <a:latin typeface="Calibri"/>
            </a:endParaRPr>
          </a:p>
        </p:txBody>
      </p:sp>
      <p:sp>
        <p:nvSpPr>
          <p:cNvPr id="8" name="object 8"/>
          <p:cNvSpPr txBox="1"/>
          <p:nvPr/>
        </p:nvSpPr>
        <p:spPr>
          <a:xfrm>
            <a:off x="5042353" y="6501505"/>
            <a:ext cx="1724660" cy="246221"/>
          </a:xfrm>
          <a:prstGeom prst="rect">
            <a:avLst/>
          </a:prstGeom>
        </p:spPr>
        <p:txBody>
          <a:bodyPr vert="horz" wrap="square" lIns="0" tIns="0" rIns="0" bIns="0" rtlCol="0">
            <a:spAutoFit/>
          </a:bodyPr>
          <a:lstStyle/>
          <a:p>
            <a:pPr marL="8467" defTabSz="609630"/>
            <a:r>
              <a:rPr sz="1600" spc="-3" dirty="0">
                <a:solidFill>
                  <a:srgbClr val="FFFFFF"/>
                </a:solidFill>
                <a:latin typeface="Arial"/>
                <a:cs typeface="Arial"/>
                <a:hlinkClick r:id="rId6"/>
              </a:rPr>
              <a:t>an</a:t>
            </a:r>
            <a:r>
              <a:rPr sz="1600" dirty="0">
                <a:solidFill>
                  <a:srgbClr val="FFFFFF"/>
                </a:solidFill>
                <a:latin typeface="Arial"/>
                <a:cs typeface="Arial"/>
                <a:hlinkClick r:id="rId6"/>
              </a:rPr>
              <a:t>c</a:t>
            </a:r>
            <a:r>
              <a:rPr sz="1600" spc="-3" dirty="0">
                <a:solidFill>
                  <a:srgbClr val="FFFFFF"/>
                </a:solidFill>
                <a:latin typeface="Arial"/>
                <a:cs typeface="Arial"/>
                <a:hlinkClick r:id="rId6"/>
              </a:rPr>
              <a:t>aro</a:t>
            </a:r>
            <a:r>
              <a:rPr sz="1600" dirty="0">
                <a:solidFill>
                  <a:srgbClr val="FFFFFF"/>
                </a:solidFill>
                <a:latin typeface="Arial"/>
                <a:cs typeface="Arial"/>
                <a:hlinkClick r:id="rId6"/>
              </a:rPr>
              <a:t>@de</a:t>
            </a:r>
            <a:r>
              <a:rPr sz="1600" spc="-3" dirty="0">
                <a:solidFill>
                  <a:srgbClr val="FFFFFF"/>
                </a:solidFill>
                <a:latin typeface="Arial"/>
                <a:cs typeface="Arial"/>
                <a:hlinkClick r:id="rId6"/>
              </a:rPr>
              <a:t>u</a:t>
            </a:r>
            <a:r>
              <a:rPr sz="1600" dirty="0">
                <a:solidFill>
                  <a:srgbClr val="FFFFFF"/>
                </a:solidFill>
                <a:latin typeface="Arial"/>
                <a:cs typeface="Arial"/>
                <a:hlinkClick r:id="rId6"/>
              </a:rPr>
              <a:t>s</a:t>
            </a:r>
            <a:r>
              <a:rPr sz="1600" spc="-10" dirty="0">
                <a:solidFill>
                  <a:srgbClr val="FFFFFF"/>
                </a:solidFill>
                <a:latin typeface="Arial"/>
                <a:cs typeface="Arial"/>
                <a:hlinkClick r:id="rId6"/>
              </a:rPr>
              <a:t>to</a:t>
            </a:r>
            <a:r>
              <a:rPr sz="1600" spc="-7" dirty="0">
                <a:solidFill>
                  <a:srgbClr val="FFFFFF"/>
                </a:solidFill>
                <a:latin typeface="Arial"/>
                <a:cs typeface="Arial"/>
                <a:hlinkClick r:id="rId6"/>
              </a:rPr>
              <a:t>.</a:t>
            </a:r>
            <a:r>
              <a:rPr sz="1600" spc="-3" dirty="0">
                <a:solidFill>
                  <a:srgbClr val="FFFFFF"/>
                </a:solidFill>
                <a:latin typeface="Arial"/>
                <a:cs typeface="Arial"/>
                <a:hlinkClick r:id="rId6"/>
              </a:rPr>
              <a:t>es</a:t>
            </a:r>
            <a:endParaRPr sz="1600">
              <a:solidFill>
                <a:prstClr val="black"/>
              </a:solidFill>
              <a:latin typeface="Arial"/>
              <a:cs typeface="Arial"/>
            </a:endParaRPr>
          </a:p>
        </p:txBody>
      </p:sp>
      <p:sp>
        <p:nvSpPr>
          <p:cNvPr id="9" name="object 9"/>
          <p:cNvSpPr/>
          <p:nvPr/>
        </p:nvSpPr>
        <p:spPr>
          <a:xfrm>
            <a:off x="10555731" y="2040"/>
            <a:ext cx="1252220" cy="1165013"/>
          </a:xfrm>
          <a:custGeom>
            <a:avLst/>
            <a:gdLst/>
            <a:ahLst/>
            <a:cxnLst/>
            <a:rect l="l" t="t" r="r" b="b"/>
            <a:pathLst>
              <a:path w="1878330" h="1747520">
                <a:moveTo>
                  <a:pt x="0" y="1747253"/>
                </a:moveTo>
                <a:lnTo>
                  <a:pt x="1878329" y="1747253"/>
                </a:lnTo>
                <a:lnTo>
                  <a:pt x="1878329" y="0"/>
                </a:lnTo>
                <a:lnTo>
                  <a:pt x="0" y="0"/>
                </a:lnTo>
                <a:lnTo>
                  <a:pt x="0" y="1747253"/>
                </a:lnTo>
                <a:close/>
              </a:path>
            </a:pathLst>
          </a:custGeom>
          <a:solidFill>
            <a:srgbClr val="FFFFFF"/>
          </a:solidFill>
        </p:spPr>
        <p:txBody>
          <a:bodyPr wrap="square" lIns="0" tIns="0" rIns="0" bIns="0" rtlCol="0"/>
          <a:lstStyle/>
          <a:p>
            <a:pPr defTabSz="609630"/>
            <a:endParaRPr sz="1200">
              <a:solidFill>
                <a:prstClr val="black"/>
              </a:solidFill>
              <a:latin typeface="Calibri"/>
            </a:endParaRPr>
          </a:p>
        </p:txBody>
      </p:sp>
      <p:sp>
        <p:nvSpPr>
          <p:cNvPr id="10" name="object 10"/>
          <p:cNvSpPr/>
          <p:nvPr/>
        </p:nvSpPr>
        <p:spPr>
          <a:xfrm>
            <a:off x="10585317" y="375454"/>
            <a:ext cx="1193044" cy="608744"/>
          </a:xfrm>
          <a:prstGeom prst="rect">
            <a:avLst/>
          </a:prstGeom>
          <a:blipFill>
            <a:blip r:embed="rId7" cstate="print"/>
            <a:stretch>
              <a:fillRect/>
            </a:stretch>
          </a:blipFill>
        </p:spPr>
        <p:txBody>
          <a:bodyPr wrap="square" lIns="0" tIns="0" rIns="0" bIns="0" rtlCol="0"/>
          <a:lstStyle/>
          <a:p>
            <a:pPr defTabSz="609630"/>
            <a:endParaRPr sz="1200">
              <a:solidFill>
                <a:prstClr val="black"/>
              </a:solidFill>
              <a:latin typeface="Calibri"/>
            </a:endParaRPr>
          </a:p>
        </p:txBody>
      </p:sp>
      <p:sp>
        <p:nvSpPr>
          <p:cNvPr id="11" name="object 11"/>
          <p:cNvSpPr txBox="1">
            <a:spLocks noGrp="1"/>
          </p:cNvSpPr>
          <p:nvPr>
            <p:ph type="title"/>
          </p:nvPr>
        </p:nvSpPr>
        <p:spPr>
          <a:prstGeom prst="rect">
            <a:avLst/>
          </a:prstGeom>
        </p:spPr>
        <p:txBody>
          <a:bodyPr vert="horz" wrap="square" lIns="0" tIns="0" rIns="0" bIns="0" rtlCol="0">
            <a:spAutoFit/>
          </a:bodyPr>
          <a:lstStyle/>
          <a:p>
            <a:pPr marL="8467">
              <a:lnSpc>
                <a:spcPts val="3807"/>
              </a:lnSpc>
            </a:pPr>
            <a:r>
              <a:rPr dirty="0"/>
              <a:t>The</a:t>
            </a:r>
            <a:r>
              <a:rPr spc="97" dirty="0">
                <a:latin typeface="Times New Roman"/>
                <a:cs typeface="Times New Roman"/>
              </a:rPr>
              <a:t> </a:t>
            </a:r>
            <a:r>
              <a:rPr dirty="0"/>
              <a:t>capacity</a:t>
            </a:r>
            <a:r>
              <a:rPr spc="100" dirty="0">
                <a:latin typeface="Times New Roman"/>
                <a:cs typeface="Times New Roman"/>
              </a:rPr>
              <a:t> </a:t>
            </a:r>
            <a:r>
              <a:rPr spc="-3" dirty="0"/>
              <a:t>buildin</a:t>
            </a:r>
            <a:r>
              <a:rPr dirty="0"/>
              <a:t>g</a:t>
            </a:r>
            <a:r>
              <a:rPr spc="97" dirty="0">
                <a:latin typeface="Times New Roman"/>
                <a:cs typeface="Times New Roman"/>
              </a:rPr>
              <a:t> </a:t>
            </a:r>
            <a:r>
              <a:rPr spc="-23" dirty="0"/>
              <a:t>o</a:t>
            </a:r>
            <a:r>
              <a:rPr spc="-10" dirty="0"/>
              <a:t>f</a:t>
            </a:r>
            <a:r>
              <a:rPr spc="97" dirty="0">
                <a:latin typeface="Times New Roman"/>
                <a:cs typeface="Times New Roman"/>
              </a:rPr>
              <a:t> </a:t>
            </a:r>
            <a:r>
              <a:rPr spc="-3" dirty="0"/>
              <a:t>impac</a:t>
            </a:r>
            <a:r>
              <a:rPr dirty="0"/>
              <a:t>t</a:t>
            </a:r>
            <a:r>
              <a:rPr spc="97" dirty="0">
                <a:latin typeface="Times New Roman"/>
                <a:cs typeface="Times New Roman"/>
              </a:rPr>
              <a:t> </a:t>
            </a:r>
            <a:r>
              <a:rPr spc="-3" dirty="0"/>
              <a:t>leader</a:t>
            </a:r>
            <a:r>
              <a:rPr dirty="0"/>
              <a:t>s</a:t>
            </a:r>
            <a:r>
              <a:rPr spc="103" dirty="0">
                <a:latin typeface="Times New Roman"/>
                <a:cs typeface="Times New Roman"/>
              </a:rPr>
              <a:t> </a:t>
            </a:r>
            <a:r>
              <a:rPr spc="-3" dirty="0"/>
              <a:t>a</a:t>
            </a:r>
            <a:r>
              <a:rPr dirty="0"/>
              <a:t>s</a:t>
            </a:r>
            <a:r>
              <a:rPr spc="93" dirty="0">
                <a:latin typeface="Times New Roman"/>
                <a:cs typeface="Times New Roman"/>
              </a:rPr>
              <a:t> </a:t>
            </a:r>
            <a:r>
              <a:rPr spc="-3" dirty="0"/>
              <a:t>agent</a:t>
            </a:r>
            <a:r>
              <a:rPr dirty="0"/>
              <a:t>s</a:t>
            </a:r>
            <a:r>
              <a:rPr spc="107" dirty="0">
                <a:latin typeface="Times New Roman"/>
                <a:cs typeface="Times New Roman"/>
              </a:rPr>
              <a:t> </a:t>
            </a:r>
            <a:r>
              <a:rPr spc="-23" dirty="0"/>
              <a:t>o</a:t>
            </a:r>
            <a:r>
              <a:rPr spc="-10" dirty="0"/>
              <a:t>f</a:t>
            </a:r>
            <a:r>
              <a:rPr spc="93" dirty="0">
                <a:latin typeface="Times New Roman"/>
                <a:cs typeface="Times New Roman"/>
              </a:rPr>
              <a:t> </a:t>
            </a:r>
            <a:r>
              <a:rPr dirty="0"/>
              <a:t>change</a:t>
            </a:r>
          </a:p>
        </p:txBody>
      </p:sp>
      <p:sp>
        <p:nvSpPr>
          <p:cNvPr id="12" name="object 12"/>
          <p:cNvSpPr txBox="1"/>
          <p:nvPr/>
        </p:nvSpPr>
        <p:spPr>
          <a:xfrm>
            <a:off x="1882965" y="2551680"/>
            <a:ext cx="8192347" cy="979755"/>
          </a:xfrm>
          <a:prstGeom prst="rect">
            <a:avLst/>
          </a:prstGeom>
        </p:spPr>
        <p:txBody>
          <a:bodyPr vert="horz" wrap="square" lIns="0" tIns="0" rIns="0" bIns="0" rtlCol="0">
            <a:spAutoFit/>
          </a:bodyPr>
          <a:lstStyle/>
          <a:p>
            <a:pPr marL="1381828" defTabSz="609630"/>
            <a:r>
              <a:rPr sz="3200" spc="-3" dirty="0">
                <a:solidFill>
                  <a:srgbClr val="FFFFFF"/>
                </a:solidFill>
                <a:latin typeface="Arial"/>
                <a:cs typeface="Arial"/>
              </a:rPr>
              <a:t>ha</a:t>
            </a:r>
            <a:r>
              <a:rPr sz="3200" dirty="0">
                <a:solidFill>
                  <a:srgbClr val="FFFFFF"/>
                </a:solidFill>
                <a:latin typeface="Arial"/>
                <a:cs typeface="Arial"/>
              </a:rPr>
              <a:t>s</a:t>
            </a:r>
            <a:r>
              <a:rPr sz="3200" spc="103" dirty="0">
                <a:solidFill>
                  <a:srgbClr val="FFFFFF"/>
                </a:solidFill>
                <a:latin typeface="Times New Roman"/>
                <a:cs typeface="Times New Roman"/>
              </a:rPr>
              <a:t> </a:t>
            </a:r>
            <a:r>
              <a:rPr sz="3200" spc="-3" dirty="0">
                <a:solidFill>
                  <a:srgbClr val="FFFFFF"/>
                </a:solidFill>
                <a:latin typeface="Arial"/>
                <a:cs typeface="Arial"/>
              </a:rPr>
              <a:t>neve</a:t>
            </a:r>
            <a:r>
              <a:rPr sz="3200" dirty="0">
                <a:solidFill>
                  <a:srgbClr val="FFFFFF"/>
                </a:solidFill>
                <a:latin typeface="Arial"/>
                <a:cs typeface="Arial"/>
              </a:rPr>
              <a:t>r</a:t>
            </a:r>
            <a:r>
              <a:rPr sz="3200" spc="100" dirty="0">
                <a:solidFill>
                  <a:srgbClr val="FFFFFF"/>
                </a:solidFill>
                <a:latin typeface="Times New Roman"/>
                <a:cs typeface="Times New Roman"/>
              </a:rPr>
              <a:t> </a:t>
            </a:r>
            <a:r>
              <a:rPr sz="3200" spc="-3" dirty="0">
                <a:solidFill>
                  <a:srgbClr val="FFFFFF"/>
                </a:solidFill>
                <a:latin typeface="Arial"/>
                <a:cs typeface="Arial"/>
              </a:rPr>
              <a:t>bee</a:t>
            </a:r>
            <a:r>
              <a:rPr sz="3200" dirty="0">
                <a:solidFill>
                  <a:srgbClr val="FFFFFF"/>
                </a:solidFill>
                <a:latin typeface="Arial"/>
                <a:cs typeface="Arial"/>
              </a:rPr>
              <a:t>n</a:t>
            </a:r>
            <a:r>
              <a:rPr sz="3200" spc="103" dirty="0">
                <a:solidFill>
                  <a:srgbClr val="FFFFFF"/>
                </a:solidFill>
                <a:latin typeface="Times New Roman"/>
                <a:cs typeface="Times New Roman"/>
              </a:rPr>
              <a:t> </a:t>
            </a:r>
            <a:r>
              <a:rPr sz="3200" spc="-3" dirty="0">
                <a:solidFill>
                  <a:srgbClr val="FFFFFF"/>
                </a:solidFill>
                <a:latin typeface="Arial"/>
                <a:cs typeface="Arial"/>
              </a:rPr>
              <a:t>mor</a:t>
            </a:r>
            <a:r>
              <a:rPr sz="3200" dirty="0">
                <a:solidFill>
                  <a:srgbClr val="FFFFFF"/>
                </a:solidFill>
                <a:latin typeface="Arial"/>
                <a:cs typeface="Arial"/>
              </a:rPr>
              <a:t>e</a:t>
            </a:r>
            <a:r>
              <a:rPr sz="3200" spc="103" dirty="0">
                <a:solidFill>
                  <a:srgbClr val="FFFFFF"/>
                </a:solidFill>
                <a:latin typeface="Times New Roman"/>
                <a:cs typeface="Times New Roman"/>
              </a:rPr>
              <a:t> </a:t>
            </a:r>
            <a:r>
              <a:rPr sz="3200" spc="-3" dirty="0">
                <a:solidFill>
                  <a:srgbClr val="FFFFFF"/>
                </a:solidFill>
                <a:latin typeface="Arial"/>
                <a:cs typeface="Arial"/>
              </a:rPr>
              <a:t>impor</a:t>
            </a:r>
            <a:r>
              <a:rPr sz="3200" spc="-13" dirty="0">
                <a:solidFill>
                  <a:srgbClr val="FFFFFF"/>
                </a:solidFill>
                <a:latin typeface="Arial"/>
                <a:cs typeface="Arial"/>
              </a:rPr>
              <a:t>t</a:t>
            </a:r>
            <a:r>
              <a:rPr sz="3200" spc="-3" dirty="0">
                <a:solidFill>
                  <a:srgbClr val="FFFFFF"/>
                </a:solidFill>
                <a:latin typeface="Arial"/>
                <a:cs typeface="Arial"/>
              </a:rPr>
              <a:t>ant</a:t>
            </a:r>
            <a:endParaRPr sz="3200">
              <a:solidFill>
                <a:prstClr val="black"/>
              </a:solidFill>
              <a:latin typeface="Arial"/>
              <a:cs typeface="Arial"/>
            </a:endParaRPr>
          </a:p>
          <a:p>
            <a:pPr marL="8467" defTabSz="609630">
              <a:lnSpc>
                <a:spcPts val="3807"/>
              </a:lnSpc>
              <a:tabLst>
                <a:tab pos="6534053" algn="l"/>
              </a:tabLst>
            </a:pPr>
            <a:r>
              <a:rPr sz="3200" spc="-76" dirty="0">
                <a:solidFill>
                  <a:srgbClr val="FFFFFF"/>
                </a:solidFill>
                <a:latin typeface="Arial"/>
                <a:cs typeface="Arial"/>
              </a:rPr>
              <a:t>T</a:t>
            </a:r>
            <a:r>
              <a:rPr sz="3200" spc="-27" dirty="0">
                <a:solidFill>
                  <a:srgbClr val="FFFFFF"/>
                </a:solidFill>
                <a:latin typeface="Arial"/>
                <a:cs typeface="Arial"/>
              </a:rPr>
              <a:t>O</a:t>
            </a:r>
            <a:r>
              <a:rPr sz="3200" spc="93" dirty="0">
                <a:solidFill>
                  <a:srgbClr val="FFFFFF"/>
                </a:solidFill>
                <a:latin typeface="Times New Roman"/>
                <a:cs typeface="Times New Roman"/>
              </a:rPr>
              <a:t> </a:t>
            </a:r>
            <a:r>
              <a:rPr sz="3200" spc="-3" dirty="0">
                <a:solidFill>
                  <a:srgbClr val="FFFFFF"/>
                </a:solidFill>
                <a:latin typeface="Arial"/>
                <a:cs typeface="Arial"/>
              </a:rPr>
              <a:t>H</a:t>
            </a:r>
            <a:r>
              <a:rPr sz="3200" dirty="0">
                <a:solidFill>
                  <a:srgbClr val="FFFFFF"/>
                </a:solidFill>
                <a:latin typeface="Arial"/>
                <a:cs typeface="Arial"/>
              </a:rPr>
              <a:t>U</a:t>
            </a:r>
            <a:r>
              <a:rPr sz="3200" spc="-3" dirty="0">
                <a:solidFill>
                  <a:srgbClr val="FFFFFF"/>
                </a:solidFill>
                <a:latin typeface="Arial"/>
                <a:cs typeface="Arial"/>
              </a:rPr>
              <a:t>M</a:t>
            </a:r>
            <a:r>
              <a:rPr sz="3200" spc="-23" dirty="0">
                <a:solidFill>
                  <a:srgbClr val="FFFFFF"/>
                </a:solidFill>
                <a:latin typeface="Arial"/>
                <a:cs typeface="Arial"/>
              </a:rPr>
              <a:t>A</a:t>
            </a:r>
            <a:r>
              <a:rPr sz="3200" spc="-20" dirty="0">
                <a:solidFill>
                  <a:srgbClr val="FFFFFF"/>
                </a:solidFill>
                <a:latin typeface="Arial"/>
                <a:cs typeface="Arial"/>
              </a:rPr>
              <a:t>NIT</a:t>
            </a:r>
            <a:r>
              <a:rPr sz="3200" spc="-433" dirty="0">
                <a:solidFill>
                  <a:srgbClr val="FFFFFF"/>
                </a:solidFill>
                <a:latin typeface="Arial"/>
                <a:cs typeface="Arial"/>
              </a:rPr>
              <a:t>Y</a:t>
            </a:r>
            <a:r>
              <a:rPr sz="3200" spc="-10" dirty="0">
                <a:solidFill>
                  <a:srgbClr val="FFFFFF"/>
                </a:solidFill>
                <a:latin typeface="Arial"/>
                <a:cs typeface="Arial"/>
              </a:rPr>
              <a:t>,</a:t>
            </a:r>
            <a:r>
              <a:rPr sz="3200" spc="27" dirty="0">
                <a:solidFill>
                  <a:srgbClr val="FFFFFF"/>
                </a:solidFill>
                <a:latin typeface="Times New Roman"/>
                <a:cs typeface="Times New Roman"/>
              </a:rPr>
              <a:t> </a:t>
            </a:r>
            <a:r>
              <a:rPr sz="3200" spc="-76" dirty="0">
                <a:solidFill>
                  <a:srgbClr val="FFFFFF"/>
                </a:solidFill>
                <a:latin typeface="Arial"/>
                <a:cs typeface="Arial"/>
              </a:rPr>
              <a:t>T</a:t>
            </a:r>
            <a:r>
              <a:rPr sz="3200" spc="-27" dirty="0">
                <a:solidFill>
                  <a:srgbClr val="FFFFFF"/>
                </a:solidFill>
                <a:latin typeface="Arial"/>
                <a:cs typeface="Arial"/>
              </a:rPr>
              <a:t>O</a:t>
            </a:r>
            <a:r>
              <a:rPr sz="3200" spc="93" dirty="0">
                <a:solidFill>
                  <a:srgbClr val="FFFFFF"/>
                </a:solidFill>
                <a:latin typeface="Times New Roman"/>
                <a:cs typeface="Times New Roman"/>
              </a:rPr>
              <a:t> </a:t>
            </a:r>
            <a:r>
              <a:rPr sz="3200" spc="-17" dirty="0">
                <a:solidFill>
                  <a:srgbClr val="FFFFFF"/>
                </a:solidFill>
                <a:latin typeface="Arial"/>
                <a:cs typeface="Arial"/>
              </a:rPr>
              <a:t>LIFE,</a:t>
            </a:r>
            <a:r>
              <a:rPr sz="3200" spc="40" dirty="0">
                <a:solidFill>
                  <a:srgbClr val="FFFFFF"/>
                </a:solidFill>
                <a:latin typeface="Times New Roman"/>
                <a:cs typeface="Times New Roman"/>
              </a:rPr>
              <a:t> </a:t>
            </a:r>
            <a:r>
              <a:rPr sz="3200" spc="-76" dirty="0">
                <a:solidFill>
                  <a:srgbClr val="FFFFFF"/>
                </a:solidFill>
                <a:latin typeface="Arial"/>
                <a:cs typeface="Arial"/>
              </a:rPr>
              <a:t>T</a:t>
            </a:r>
            <a:r>
              <a:rPr sz="3200" spc="-27" dirty="0">
                <a:solidFill>
                  <a:srgbClr val="FFFFFF"/>
                </a:solidFill>
                <a:latin typeface="Arial"/>
                <a:cs typeface="Arial"/>
              </a:rPr>
              <a:t>O</a:t>
            </a:r>
            <a:r>
              <a:rPr sz="3200" spc="37" dirty="0">
                <a:solidFill>
                  <a:srgbClr val="FFFFFF"/>
                </a:solidFill>
                <a:latin typeface="Times New Roman"/>
                <a:cs typeface="Times New Roman"/>
              </a:rPr>
              <a:t> </a:t>
            </a:r>
            <a:r>
              <a:rPr sz="3200" spc="-23" dirty="0">
                <a:solidFill>
                  <a:srgbClr val="FFFFFF"/>
                </a:solidFill>
                <a:latin typeface="Arial"/>
                <a:cs typeface="Arial"/>
              </a:rPr>
              <a:t>TH</a:t>
            </a:r>
            <a:r>
              <a:rPr sz="3200" spc="-13" dirty="0">
                <a:solidFill>
                  <a:srgbClr val="FFFFFF"/>
                </a:solidFill>
                <a:latin typeface="Arial"/>
                <a:cs typeface="Arial"/>
              </a:rPr>
              <a:t>I</a:t>
            </a:r>
            <a:r>
              <a:rPr sz="3200" spc="-23" dirty="0">
                <a:solidFill>
                  <a:srgbClr val="FFFFFF"/>
                </a:solidFill>
                <a:latin typeface="Arial"/>
                <a:cs typeface="Arial"/>
              </a:rPr>
              <a:t>S</a:t>
            </a:r>
            <a:r>
              <a:rPr sz="3200" dirty="0">
                <a:solidFill>
                  <a:srgbClr val="FFFFFF"/>
                </a:solidFill>
                <a:latin typeface="Times New Roman"/>
                <a:cs typeface="Times New Roman"/>
              </a:rPr>
              <a:t>	</a:t>
            </a:r>
            <a:r>
              <a:rPr sz="3200" spc="-23" dirty="0">
                <a:solidFill>
                  <a:srgbClr val="FFFFFF"/>
                </a:solidFill>
                <a:latin typeface="Arial"/>
                <a:cs typeface="Arial"/>
              </a:rPr>
              <a:t>P</a:t>
            </a:r>
            <a:r>
              <a:rPr sz="3200" dirty="0">
                <a:solidFill>
                  <a:srgbClr val="FFFFFF"/>
                </a:solidFill>
                <a:latin typeface="Arial"/>
                <a:cs typeface="Arial"/>
              </a:rPr>
              <a:t>L</a:t>
            </a:r>
            <a:r>
              <a:rPr sz="3200" spc="-23" dirty="0">
                <a:solidFill>
                  <a:srgbClr val="FFFFFF"/>
                </a:solidFill>
                <a:latin typeface="Arial"/>
                <a:cs typeface="Arial"/>
              </a:rPr>
              <a:t>A</a:t>
            </a:r>
            <a:r>
              <a:rPr sz="3200" dirty="0">
                <a:solidFill>
                  <a:srgbClr val="FFFFFF"/>
                </a:solidFill>
                <a:latin typeface="Arial"/>
                <a:cs typeface="Arial"/>
              </a:rPr>
              <a:t>N</a:t>
            </a:r>
            <a:r>
              <a:rPr sz="3200" spc="-23" dirty="0">
                <a:solidFill>
                  <a:srgbClr val="FFFFFF"/>
                </a:solidFill>
                <a:latin typeface="Arial"/>
                <a:cs typeface="Arial"/>
              </a:rPr>
              <a:t>E</a:t>
            </a:r>
            <a:r>
              <a:rPr sz="3200" spc="-377" dirty="0">
                <a:solidFill>
                  <a:srgbClr val="FFFFFF"/>
                </a:solidFill>
                <a:latin typeface="Arial"/>
                <a:cs typeface="Arial"/>
              </a:rPr>
              <a:t>T</a:t>
            </a:r>
            <a:r>
              <a:rPr sz="3200" spc="-10" dirty="0">
                <a:solidFill>
                  <a:srgbClr val="FFFFFF"/>
                </a:solidFill>
                <a:latin typeface="Arial"/>
                <a:cs typeface="Arial"/>
              </a:rPr>
              <a:t>.</a:t>
            </a:r>
            <a:endParaRPr sz="3200">
              <a:solidFill>
                <a:prstClr val="black"/>
              </a:solidFill>
              <a:latin typeface="Arial"/>
              <a:cs typeface="Arial"/>
            </a:endParaRPr>
          </a:p>
        </p:txBody>
      </p:sp>
    </p:spTree>
    <p:extLst>
      <p:ext uri="{BB962C8B-B14F-4D97-AF65-F5344CB8AC3E}">
        <p14:creationId xmlns:p14="http://schemas.microsoft.com/office/powerpoint/2010/main" val="24379554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5339EA-E8EC-4463-8DA1-6C611DEB36D3}"/>
              </a:ext>
            </a:extLst>
          </p:cNvPr>
          <p:cNvPicPr>
            <a:picLocks noChangeAspect="1"/>
          </p:cNvPicPr>
          <p:nvPr/>
        </p:nvPicPr>
        <p:blipFill>
          <a:blip r:embed="rId2"/>
          <a:stretch>
            <a:fillRect/>
          </a:stretch>
        </p:blipFill>
        <p:spPr>
          <a:xfrm>
            <a:off x="1" y="0"/>
            <a:ext cx="12191999" cy="6858000"/>
          </a:xfrm>
          <a:prstGeom prst="rect">
            <a:avLst/>
          </a:prstGeom>
        </p:spPr>
      </p:pic>
    </p:spTree>
    <p:extLst>
      <p:ext uri="{BB962C8B-B14F-4D97-AF65-F5344CB8AC3E}">
        <p14:creationId xmlns:p14="http://schemas.microsoft.com/office/powerpoint/2010/main" val="4169522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r>
              <a:rPr lang="nl-NL" sz="6500" b="1" dirty="0" err="1">
                <a:solidFill>
                  <a:srgbClr val="820000"/>
                </a:solidFill>
                <a:latin typeface="Garamond" panose="02020404030301010803" pitchFamily="18" charset="0"/>
              </a:rPr>
              <a:t>Thank</a:t>
            </a:r>
            <a:r>
              <a:rPr lang="nl-NL" sz="6500" b="1" dirty="0">
                <a:solidFill>
                  <a:srgbClr val="820000"/>
                </a:solidFill>
                <a:latin typeface="Garamond" panose="02020404030301010803" pitchFamily="18" charset="0"/>
              </a:rPr>
              <a:t> </a:t>
            </a:r>
            <a:r>
              <a:rPr lang="nl-NL" sz="6500" b="1" dirty="0" err="1">
                <a:solidFill>
                  <a:srgbClr val="820000"/>
                </a:solidFill>
                <a:latin typeface="Garamond" panose="02020404030301010803" pitchFamily="18" charset="0"/>
              </a:rPr>
              <a:t>you</a:t>
            </a:r>
            <a:r>
              <a:rPr lang="nl-NL" sz="6500" b="1" dirty="0">
                <a:solidFill>
                  <a:srgbClr val="820000"/>
                </a:solidFill>
                <a:latin typeface="Garamond" panose="02020404030301010803" pitchFamily="18" charset="0"/>
              </a:rPr>
              <a:t>!</a:t>
            </a:r>
            <a:endParaRPr lang="nl-NL" sz="3600" b="1" dirty="0">
              <a:solidFill>
                <a:srgbClr val="820000"/>
              </a:solidFill>
              <a:latin typeface="Garamond" panose="02020404030301010803" pitchFamily="18" charset="0"/>
            </a:endParaRPr>
          </a:p>
          <a:p>
            <a:pPr algn="ctr">
              <a:spcAft>
                <a:spcPts val="1800"/>
              </a:spcAft>
            </a:pPr>
            <a:endParaRPr lang="nl-NL" sz="6500" b="1" dirty="0">
              <a:solidFill>
                <a:srgbClr val="820000"/>
              </a:solidFill>
              <a:latin typeface="Garamond" panose="02020404030301010803" pitchFamily="18" charset="0"/>
            </a:endParaRPr>
          </a:p>
        </p:txBody>
      </p:sp>
      <p:sp>
        <p:nvSpPr>
          <p:cNvPr id="12" name="Tekstvak 14">
            <a:extLst>
              <a:ext uri="{FF2B5EF4-FFF2-40B4-BE49-F238E27FC236}">
                <a16:creationId xmlns:a16="http://schemas.microsoft.com/office/drawing/2014/main" id="{C38E7DD1-D9CD-47CA-A8DD-E0460029BF1C}"/>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#SSHA21</a:t>
            </a:r>
          </a:p>
        </p:txBody>
      </p:sp>
      <p:sp>
        <p:nvSpPr>
          <p:cNvPr id="13" name="Tekstvak 5">
            <a:extLst>
              <a:ext uri="{FF2B5EF4-FFF2-40B4-BE49-F238E27FC236}">
                <a16:creationId xmlns:a16="http://schemas.microsoft.com/office/drawing/2014/main" id="{30182973-CCC1-4A3F-8D83-30B396AE4AEB}"/>
              </a:ext>
            </a:extLst>
          </p:cNvPr>
          <p:cNvSpPr txBox="1">
            <a:spLocks/>
          </p:cNvSpPr>
          <p:nvPr/>
        </p:nvSpPr>
        <p:spPr>
          <a:xfrm>
            <a:off x="4428309" y="-19281"/>
            <a:ext cx="7670800" cy="1077218"/>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Social Sciences, Humanities and Arts </a:t>
            </a:r>
          </a:p>
          <a:p>
            <a:pPr lvl="0" algn="r"/>
            <a:r>
              <a:rPr lang="en-US" sz="2000" dirty="0">
                <a:solidFill>
                  <a:prstClr val="black"/>
                </a:solidFill>
                <a:latin typeface="Garamond" panose="02020404030301010803" pitchFamily="18" charset="0"/>
              </a:rPr>
              <a:t>13-15 October, 2021</a:t>
            </a:r>
          </a:p>
          <a:p>
            <a:pPr lvl="0" algn="r"/>
            <a:endParaRPr lang="en-US" sz="2000" dirty="0">
              <a:solidFill>
                <a:prstClr val="black"/>
              </a:solidFill>
              <a:latin typeface="Garamond" panose="02020404030301010803" pitchFamily="18" charset="0"/>
            </a:endParaRPr>
          </a:p>
        </p:txBody>
      </p:sp>
    </p:spTree>
    <p:extLst>
      <p:ext uri="{BB962C8B-B14F-4D97-AF65-F5344CB8AC3E}">
        <p14:creationId xmlns:p14="http://schemas.microsoft.com/office/powerpoint/2010/main" val="4026446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92" name="Group 91">
            <a:extLst>
              <a:ext uri="{FF2B5EF4-FFF2-40B4-BE49-F238E27FC236}">
                <a16:creationId xmlns:a16="http://schemas.microsoft.com/office/drawing/2014/main" id="{8C89EA62-F38E-4285-A105-C5E1BD360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93" name="Freeform 6">
              <a:extLst>
                <a:ext uri="{FF2B5EF4-FFF2-40B4-BE49-F238E27FC236}">
                  <a16:creationId xmlns:a16="http://schemas.microsoft.com/office/drawing/2014/main" id="{2CF6E46A-CCCD-4728-B011-E147B2362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94" name="Freeform 6">
              <a:extLst>
                <a:ext uri="{FF2B5EF4-FFF2-40B4-BE49-F238E27FC236}">
                  <a16:creationId xmlns:a16="http://schemas.microsoft.com/office/drawing/2014/main" id="{2E2C684B-30C9-4689-A529-EBF1B8ADB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96" name="Rectangle 95">
            <a:extLst>
              <a:ext uri="{FF2B5EF4-FFF2-40B4-BE49-F238E27FC236}">
                <a16:creationId xmlns:a16="http://schemas.microsoft.com/office/drawing/2014/main" id="{F6B7BFBD-C488-4B5B-ABE5-8256F3FFB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76"/>
            <a:ext cx="12191998"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98" name="Freeform 6">
            <a:extLst>
              <a:ext uri="{FF2B5EF4-FFF2-40B4-BE49-F238E27FC236}">
                <a16:creationId xmlns:a16="http://schemas.microsoft.com/office/drawing/2014/main" id="{2BA7674F-A261-445A-AE3A-A0AA30620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71285" y="626654"/>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1">
              <a:lumMod val="75000"/>
            </a:schemeClr>
          </a:solidFill>
          <a:ln w="0">
            <a:noFill/>
            <a:prstDash val="solid"/>
            <a:round/>
            <a:headEnd/>
            <a:tailEnd/>
          </a:ln>
        </p:spPr>
      </p:sp>
      <p:sp useBgFill="1">
        <p:nvSpPr>
          <p:cNvPr id="100" name="Rectangle 99">
            <a:extLst>
              <a:ext uri="{FF2B5EF4-FFF2-40B4-BE49-F238E27FC236}">
                <a16:creationId xmlns:a16="http://schemas.microsoft.com/office/drawing/2014/main" id="{BA53A58C-A067-4B87-B48C-CB90C1FA0F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632" y="1010265"/>
            <a:ext cx="11115368" cy="5847734"/>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1D4B0ECB-CEB2-4B94-9238-A890900A7057}"/>
              </a:ext>
            </a:extLst>
          </p:cNvPr>
          <p:cNvSpPr txBox="1">
            <a:spLocks/>
          </p:cNvSpPr>
          <p:nvPr/>
        </p:nvSpPr>
        <p:spPr>
          <a:xfrm>
            <a:off x="1528176" y="1931494"/>
            <a:ext cx="10164152" cy="3935906"/>
          </a:xfrm>
          <a:prstGeom prst="rect">
            <a:avLst/>
          </a:prstGeom>
        </p:spPr>
        <p:txBody>
          <a:bodyPr vert="horz" lIns="91440" tIns="45720" rIns="91440" bIns="45720" rtlCol="0" anchor="t">
            <a:normAutofit lnSpcReduction="1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0" marR="0" lvl="0" indent="0" algn="l" defTabSz="914400" rtl="0" eaLnBrk="1" fontAlgn="auto" latinLnBrk="0" hangingPunct="1">
              <a:lnSpc>
                <a:spcPct val="89000"/>
              </a:lnSpc>
              <a:spcBef>
                <a:spcPct val="0"/>
              </a:spcBef>
              <a:spcAft>
                <a:spcPts val="600"/>
              </a:spcAft>
              <a:buClrTx/>
              <a:buSzTx/>
              <a:buFontTx/>
              <a:buNone/>
              <a:tabLst/>
              <a:defRPr/>
            </a:pPr>
            <a:r>
              <a:rPr kumimoji="0" lang="en-US" sz="5400" b="1" i="0" u="none" strike="noStrike" kern="1200" cap="none" spc="0" normalizeH="0" baseline="0" noProof="0" dirty="0">
                <a:ln>
                  <a:noFill/>
                </a:ln>
                <a:solidFill>
                  <a:srgbClr val="E7E6E6"/>
                </a:solidFill>
                <a:effectLst/>
                <a:uLnTx/>
                <a:uFillTx/>
                <a:latin typeface="Franklin Gothic Book" panose="020B0503020102020204"/>
                <a:ea typeface="+mj-ea"/>
                <a:cs typeface="+mj-cs"/>
              </a:rPr>
              <a:t>What is Impact?</a:t>
            </a:r>
          </a:p>
          <a:p>
            <a:pPr marL="0" marR="0" lvl="0" indent="0" algn="l" defTabSz="914400" rtl="0" eaLnBrk="1" fontAlgn="auto" latinLnBrk="0" hangingPunct="1">
              <a:lnSpc>
                <a:spcPct val="89000"/>
              </a:lnSpc>
              <a:spcBef>
                <a:spcPct val="0"/>
              </a:spcBef>
              <a:spcAft>
                <a:spcPts val="600"/>
              </a:spcAft>
              <a:buClrTx/>
              <a:buSzTx/>
              <a:buFontTx/>
              <a:buNone/>
              <a:tabLst/>
              <a:defRPr/>
            </a:pPr>
            <a:endParaRPr kumimoji="0" lang="en-US" sz="5400" b="1" i="0" u="none" strike="noStrike" kern="1200" cap="none" spc="0" normalizeH="0" baseline="0" noProof="0" dirty="0">
              <a:ln>
                <a:noFill/>
              </a:ln>
              <a:solidFill>
                <a:srgbClr val="E7E6E6"/>
              </a:solidFill>
              <a:effectLst/>
              <a:uLnTx/>
              <a:uFillTx/>
              <a:latin typeface="Franklin Gothic Book" panose="020B0503020102020204"/>
              <a:ea typeface="+mj-ea"/>
              <a:cs typeface="+mj-cs"/>
            </a:endParaRPr>
          </a:p>
          <a:p>
            <a:pPr marL="571500" marR="0" lvl="0" indent="-571500" algn="l" defTabSz="914400" rtl="0" eaLnBrk="1" fontAlgn="auto" latinLnBrk="0" hangingPunct="1">
              <a:lnSpc>
                <a:spcPct val="89000"/>
              </a:lnSpc>
              <a:spcBef>
                <a:spcPct val="0"/>
              </a:spcBef>
              <a:spcAft>
                <a:spcPts val="600"/>
              </a:spcAft>
              <a:buClrTx/>
              <a:buSzTx/>
              <a:buFont typeface="Arial" panose="020B0604020202020204" pitchFamily="34" charset="0"/>
              <a:buChar char="•"/>
              <a:tabLst/>
              <a:defRPr/>
            </a:pPr>
            <a:r>
              <a:rPr kumimoji="0" lang="en-US" sz="5400" b="0" i="0" u="none" strike="noStrike" kern="1200" cap="none" spc="0" normalizeH="0" baseline="0" noProof="0" dirty="0">
                <a:ln>
                  <a:noFill/>
                </a:ln>
                <a:solidFill>
                  <a:srgbClr val="E7E6E6"/>
                </a:solidFill>
                <a:effectLst/>
                <a:uLnTx/>
                <a:uFillTx/>
                <a:latin typeface="Franklin Gothic Book" panose="020B0503020102020204"/>
                <a:ea typeface="+mj-ea"/>
                <a:cs typeface="+mj-cs"/>
              </a:rPr>
              <a:t>Scientific/Academic Impact</a:t>
            </a:r>
          </a:p>
          <a:p>
            <a:pPr marL="571500" marR="0" lvl="0" indent="-571500" algn="l" defTabSz="914400" rtl="0" eaLnBrk="1" fontAlgn="auto" latinLnBrk="0" hangingPunct="1">
              <a:lnSpc>
                <a:spcPct val="89000"/>
              </a:lnSpc>
              <a:spcBef>
                <a:spcPct val="0"/>
              </a:spcBef>
              <a:spcAft>
                <a:spcPts val="600"/>
              </a:spcAft>
              <a:buClrTx/>
              <a:buSzTx/>
              <a:buFont typeface="Arial" panose="020B0604020202020204" pitchFamily="34" charset="0"/>
              <a:buChar char="•"/>
              <a:tabLst/>
              <a:defRPr/>
            </a:pPr>
            <a:r>
              <a:rPr kumimoji="0" lang="en-US" sz="5400" b="0" i="0" u="none" strike="noStrike" kern="1200" cap="none" spc="0" normalizeH="0" baseline="0" noProof="0" dirty="0">
                <a:ln>
                  <a:noFill/>
                </a:ln>
                <a:solidFill>
                  <a:srgbClr val="E7E6E6"/>
                </a:solidFill>
                <a:effectLst/>
                <a:uLnTx/>
                <a:uFillTx/>
                <a:latin typeface="Franklin Gothic Book" panose="020B0503020102020204"/>
                <a:ea typeface="+mj-ea"/>
                <a:cs typeface="+mj-cs"/>
              </a:rPr>
              <a:t>Economic and Social Impact </a:t>
            </a:r>
          </a:p>
          <a:p>
            <a:pPr marL="0" marR="0" lvl="0" indent="0" algn="l" defTabSz="914400" rtl="0" eaLnBrk="1" fontAlgn="auto" latinLnBrk="0" hangingPunct="1">
              <a:lnSpc>
                <a:spcPct val="89000"/>
              </a:lnSpc>
              <a:spcBef>
                <a:spcPct val="0"/>
              </a:spcBef>
              <a:spcAft>
                <a:spcPts val="600"/>
              </a:spcAft>
              <a:buClrTx/>
              <a:buSzTx/>
              <a:buFontTx/>
              <a:buNone/>
              <a:tabLst/>
              <a:defRPr/>
            </a:pPr>
            <a:r>
              <a:rPr kumimoji="0" lang="en-US" sz="5400" b="1" i="0" u="none" strike="noStrike" kern="1200" cap="none" spc="0" normalizeH="0" baseline="0" noProof="0" dirty="0">
                <a:ln>
                  <a:noFill/>
                </a:ln>
                <a:solidFill>
                  <a:srgbClr val="E7E6E6"/>
                </a:solidFill>
                <a:effectLst/>
                <a:uLnTx/>
                <a:uFillTx/>
                <a:latin typeface="Franklin Gothic Book" panose="020B0503020102020204"/>
                <a:ea typeface="+mj-ea"/>
                <a:cs typeface="+mj-cs"/>
              </a:rPr>
              <a:t> </a:t>
            </a:r>
          </a:p>
        </p:txBody>
      </p:sp>
      <p:sp>
        <p:nvSpPr>
          <p:cNvPr id="3" name="Title 1">
            <a:extLst>
              <a:ext uri="{FF2B5EF4-FFF2-40B4-BE49-F238E27FC236}">
                <a16:creationId xmlns:a16="http://schemas.microsoft.com/office/drawing/2014/main" id="{C3C13E76-9327-42C1-A905-8F97BBA3E5E1}"/>
              </a:ext>
            </a:extLst>
          </p:cNvPr>
          <p:cNvSpPr txBox="1">
            <a:spLocks/>
          </p:cNvSpPr>
          <p:nvPr/>
        </p:nvSpPr>
        <p:spPr>
          <a:xfrm>
            <a:off x="784743" y="2286000"/>
            <a:ext cx="5793475" cy="3581400"/>
          </a:xfrm>
          <a:prstGeom prst="rect">
            <a:avLst/>
          </a:prstGeom>
        </p:spPr>
        <p:txBody>
          <a:bodyPr vert="horz" lIns="91440" tIns="45720" rIns="91440" bIns="45720" rtlCol="0">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384048" marR="0" lvl="0" indent="-384048" algn="l" defTabSz="914400" rtl="0" eaLnBrk="1" fontAlgn="auto" latinLnBrk="0" hangingPunct="1">
              <a:lnSpc>
                <a:spcPct val="94000"/>
              </a:lnSpc>
              <a:spcBef>
                <a:spcPct val="0"/>
              </a:spcBef>
              <a:spcAft>
                <a:spcPts val="200"/>
              </a:spcAft>
              <a:buClrTx/>
              <a:buSzTx/>
              <a:buFont typeface="Franklin Gothic Book" panose="020B0503020102020204" pitchFamily="34" charset="0"/>
              <a:buNone/>
              <a:tabLst/>
              <a:defRPr/>
            </a:pPr>
            <a:endParaRPr kumimoji="0" lang="en-US" sz="4400" b="0" i="0" u="none" strike="noStrike" kern="1200" cap="none" spc="0" normalizeH="0" baseline="0" noProof="0" dirty="0">
              <a:ln>
                <a:noFill/>
              </a:ln>
              <a:solidFill>
                <a:srgbClr val="E7E6E6"/>
              </a:solidFill>
              <a:effectLst/>
              <a:uLnTx/>
              <a:uFillTx/>
              <a:latin typeface="Franklin Gothic Book" panose="020B0503020102020204"/>
              <a:ea typeface="+mj-ea"/>
              <a:cs typeface="+mj-cs"/>
            </a:endParaRPr>
          </a:p>
        </p:txBody>
      </p:sp>
      <p:pic>
        <p:nvPicPr>
          <p:cNvPr id="43" name="Picture 42">
            <a:extLst>
              <a:ext uri="{FF2B5EF4-FFF2-40B4-BE49-F238E27FC236}">
                <a16:creationId xmlns:a16="http://schemas.microsoft.com/office/drawing/2014/main" id="{9187D796-A6DB-48D3-A329-1BEFEDF872D4}"/>
              </a:ext>
            </a:extLst>
          </p:cNvPr>
          <p:cNvPicPr>
            <a:picLocks noChangeAspect="1"/>
          </p:cNvPicPr>
          <p:nvPr/>
        </p:nvPicPr>
        <p:blipFill rotWithShape="1">
          <a:blip r:embed="rId3"/>
          <a:srcRect l="7351" t="31844" r="7964" b="32224"/>
          <a:stretch/>
        </p:blipFill>
        <p:spPr>
          <a:xfrm>
            <a:off x="10332720" y="6020793"/>
            <a:ext cx="1714024" cy="727281"/>
          </a:xfrm>
          <a:prstGeom prst="rect">
            <a:avLst/>
          </a:prstGeom>
        </p:spPr>
      </p:pic>
    </p:spTree>
    <p:extLst>
      <p:ext uri="{BB962C8B-B14F-4D97-AF65-F5344CB8AC3E}">
        <p14:creationId xmlns:p14="http://schemas.microsoft.com/office/powerpoint/2010/main" val="30653542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F4B472-7883-424C-AA18-3E6F3E639DDE}"/>
              </a:ext>
            </a:extLst>
          </p:cNvPr>
          <p:cNvSpPr/>
          <p:nvPr/>
        </p:nvSpPr>
        <p:spPr>
          <a:xfrm>
            <a:off x="1093136" y="415977"/>
            <a:ext cx="6860729" cy="1485900"/>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89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0070CD"/>
                </a:solidFill>
                <a:effectLst/>
                <a:uLnTx/>
                <a:uFillTx/>
                <a:latin typeface="Franklin Gothic Book" panose="020B0503020102020204"/>
                <a:ea typeface="+mn-ea"/>
                <a:cs typeface="+mn-cs"/>
              </a:rPr>
              <a:t>Putting SS&amp;H to Work for the Public Good</a:t>
            </a:r>
          </a:p>
        </p:txBody>
      </p:sp>
      <p:pic>
        <p:nvPicPr>
          <p:cNvPr id="16" name="Picture 15" descr="Text&#10;&#10;Description automatically generated">
            <a:extLst>
              <a:ext uri="{FF2B5EF4-FFF2-40B4-BE49-F238E27FC236}">
                <a16:creationId xmlns:a16="http://schemas.microsoft.com/office/drawing/2014/main" id="{9B53A155-6280-4F89-87A7-02A015367531}"/>
              </a:ext>
            </a:extLst>
          </p:cNvPr>
          <p:cNvPicPr>
            <a:picLocks noChangeAspect="1"/>
          </p:cNvPicPr>
          <p:nvPr/>
        </p:nvPicPr>
        <p:blipFill rotWithShape="1">
          <a:blip r:embed="rId2"/>
          <a:srcRect t="25743" b="40734"/>
          <a:stretch/>
        </p:blipFill>
        <p:spPr>
          <a:xfrm>
            <a:off x="8055599" y="587782"/>
            <a:ext cx="3217333" cy="1652907"/>
          </a:xfrm>
          <a:prstGeom prst="rect">
            <a:avLst/>
          </a:prstGeom>
        </p:spPr>
      </p:pic>
      <p:sp>
        <p:nvSpPr>
          <p:cNvPr id="12" name="TextBox 11">
            <a:extLst>
              <a:ext uri="{FF2B5EF4-FFF2-40B4-BE49-F238E27FC236}">
                <a16:creationId xmlns:a16="http://schemas.microsoft.com/office/drawing/2014/main" id="{D6EE552C-4B25-4F55-96DB-50B147F871A7}"/>
              </a:ext>
            </a:extLst>
          </p:cNvPr>
          <p:cNvSpPr txBox="1"/>
          <p:nvPr/>
        </p:nvSpPr>
        <p:spPr>
          <a:xfrm>
            <a:off x="991402" y="1414235"/>
            <a:ext cx="6763994" cy="5059180"/>
          </a:xfrm>
          <a:prstGeom prst="rect">
            <a:avLst/>
          </a:prstGeom>
        </p:spPr>
        <p:txBody>
          <a:bodyPr vert="horz" lIns="91440" tIns="45720" rIns="91440" bIns="45720" rtlCol="0">
            <a:normAutofit fontScale="92500" lnSpcReduction="10000"/>
          </a:bodyPr>
          <a:lstStyle/>
          <a:p>
            <a:pPr marL="384048" marR="0" lvl="0" indent="-384048" algn="l" defTabSz="914400" rtl="0" eaLnBrk="1" fontAlgn="auto" latinLnBrk="0" hangingPunct="1">
              <a:lnSpc>
                <a:spcPct val="94000"/>
              </a:lnSpc>
              <a:spcBef>
                <a:spcPts val="0"/>
              </a:spcBef>
              <a:spcAft>
                <a:spcPts val="200"/>
              </a:spcAft>
              <a:buClrTx/>
              <a:buSzTx/>
              <a:buFont typeface="Franklin Gothic Book" panose="020B0503020102020204" pitchFamily="34" charset="0"/>
              <a:buNone/>
              <a:tabLst/>
              <a:defRPr/>
            </a:pPr>
            <a:endParaRPr kumimoji="0" lang="en-US" sz="1700" b="0" i="0" u="none" strike="noStrike" kern="1200" cap="none" spc="0" normalizeH="0" baseline="0" noProof="0" dirty="0">
              <a:ln>
                <a:noFill/>
              </a:ln>
              <a:solidFill>
                <a:srgbClr val="0070CD"/>
              </a:solidFill>
              <a:effectLst/>
              <a:uLnTx/>
              <a:uFillTx/>
              <a:latin typeface="Franklin Gothic Book" panose="020B0503020102020204"/>
              <a:ea typeface="+mn-ea"/>
              <a:cs typeface="+mn-cs"/>
            </a:endParaRPr>
          </a:p>
          <a:p>
            <a:pPr marL="384048" marR="0" lvl="0" indent="-384048" algn="l" defTabSz="914400" rtl="0" eaLnBrk="1" fontAlgn="auto" latinLnBrk="0" hangingPunct="1">
              <a:lnSpc>
                <a:spcPct val="94000"/>
              </a:lnSpc>
              <a:spcBef>
                <a:spcPts val="0"/>
              </a:spcBef>
              <a:spcAft>
                <a:spcPts val="200"/>
              </a:spcAft>
              <a:buClrTx/>
              <a:buSzTx/>
              <a:buFont typeface="Franklin Gothic Book" panose="020B0503020102020204" pitchFamily="34" charset="0"/>
              <a:buChar char="•"/>
              <a:tabLst/>
              <a:defRPr/>
            </a:pPr>
            <a:endParaRPr kumimoji="0" lang="en-US" sz="2600" b="0" i="0" u="none" strike="noStrike" kern="1200" cap="none" spc="0" normalizeH="0" baseline="0" noProof="0" dirty="0">
              <a:ln>
                <a:noFill/>
              </a:ln>
              <a:solidFill>
                <a:srgbClr val="0070CD"/>
              </a:solidFill>
              <a:effectLst/>
              <a:uLnTx/>
              <a:uFillTx/>
              <a:latin typeface="Franklin Gothic Book" panose="020B0503020102020204"/>
              <a:ea typeface="+mn-ea"/>
              <a:cs typeface="+mn-cs"/>
            </a:endParaRPr>
          </a:p>
          <a:p>
            <a:pPr marL="384048" marR="0" lvl="0" indent="-384048" algn="l" defTabSz="914400" rtl="0" eaLnBrk="1" fontAlgn="auto" latinLnBrk="0" hangingPunct="1">
              <a:lnSpc>
                <a:spcPct val="94000"/>
              </a:lnSpc>
              <a:spcBef>
                <a:spcPts val="0"/>
              </a:spcBef>
              <a:spcAft>
                <a:spcPts val="200"/>
              </a:spcAft>
              <a:buClrTx/>
              <a:buSzTx/>
              <a:buFont typeface="Franklin Gothic Book" panose="020B05030201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Historically the focus of the SS&amp;H community has been largely on achieving scientific impact. </a:t>
            </a:r>
          </a:p>
          <a:p>
            <a:pPr marL="0" marR="0" lvl="0" indent="0" algn="l" defTabSz="914400" rtl="0" eaLnBrk="1" fontAlgn="auto" latinLnBrk="0" hangingPunct="1">
              <a:lnSpc>
                <a:spcPct val="94000"/>
              </a:lnSpc>
              <a:spcBef>
                <a:spcPts val="0"/>
              </a:spcBef>
              <a:spcAft>
                <a:spcPts val="20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384048" marR="0" lvl="0" indent="-384048" algn="l" defTabSz="914400" rtl="0" eaLnBrk="1" fontAlgn="auto" latinLnBrk="0" hangingPunct="1">
              <a:lnSpc>
                <a:spcPct val="94000"/>
              </a:lnSpc>
              <a:spcBef>
                <a:spcPts val="0"/>
              </a:spcBef>
              <a:spcAft>
                <a:spcPts val="200"/>
              </a:spcAft>
              <a:buClrTx/>
              <a:buSzTx/>
              <a:buFont typeface="Franklin Gothic Book" panose="020B05030201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We need to put SS&amp;H to better use to advance societal interests.</a:t>
            </a:r>
          </a:p>
          <a:p>
            <a:pPr marL="0" marR="0" lvl="0" indent="0" algn="l" defTabSz="914400" rtl="0" eaLnBrk="1" fontAlgn="auto" latinLnBrk="0" hangingPunct="1">
              <a:lnSpc>
                <a:spcPct val="94000"/>
              </a:lnSpc>
              <a:spcBef>
                <a:spcPts val="0"/>
              </a:spcBef>
              <a:spcAft>
                <a:spcPts val="200"/>
              </a:spcAft>
              <a:buClrTx/>
              <a:buSzTx/>
              <a:buFontTx/>
              <a:buNone/>
              <a:tabLst/>
              <a:defRPr/>
            </a:pPr>
            <a:endParaRPr kumimoji="0" lang="en-US" sz="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742950" marR="0" lvl="1" indent="-285750" algn="l" defTabSz="914400" rtl="0" eaLnBrk="1" fontAlgn="auto" latinLnBrk="0" hangingPunct="1">
              <a:lnSpc>
                <a:spcPct val="94000"/>
              </a:lnSpc>
              <a:spcBef>
                <a:spcPts val="0"/>
              </a:spcBef>
              <a:spcAft>
                <a:spcPts val="200"/>
              </a:spcAft>
              <a:buClrTx/>
              <a:buSzTx/>
              <a:buFont typeface="Calibri" panose="020F050202020403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Ken </a:t>
            </a:r>
            <a:r>
              <a:rPr kumimoji="0" lang="en-US" sz="1800" b="1" i="0" u="none" strike="noStrike" kern="1200" cap="none" spc="0" normalizeH="0" baseline="0" noProof="0" dirty="0">
                <a:ln>
                  <a:noFill/>
                </a:ln>
                <a:solidFill>
                  <a:srgbClr val="000000"/>
                </a:solidFill>
                <a:effectLst/>
                <a:uLnTx/>
                <a:uFillTx/>
                <a:latin typeface="Franklin Gothic Book" panose="020B0503020102020204"/>
                <a:ea typeface="+mn-ea"/>
                <a:cs typeface="+mn-cs"/>
              </a:rPr>
              <a:t>Prewitt, </a:t>
            </a:r>
            <a:r>
              <a:rPr kumimoji="0" lang="en-US" sz="1800" b="1" i="0" u="none"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“Retrofitting the Social Sciences for the Practical &amp; Moral,”</a:t>
            </a:r>
            <a:r>
              <a:rPr kumimoji="0" lang="en-US" sz="1800" b="1" i="0" u="none" strike="noStrike" kern="1200" cap="none" spc="0" normalizeH="0" baseline="0" noProof="0" dirty="0">
                <a:ln>
                  <a:noFill/>
                </a:ln>
                <a:solidFill>
                  <a:srgbClr val="0070CD"/>
                </a:solidFill>
                <a:effectLst/>
                <a:uLnTx/>
                <a:uFillTx/>
                <a:latin typeface="Calibri" panose="020F050202020403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 </a:t>
            </a:r>
            <a:r>
              <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Issues in Science and Technology</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Fall 2019.</a:t>
            </a:r>
          </a:p>
          <a:p>
            <a:pPr marL="457200" marR="0" lvl="1" indent="0" algn="l" defTabSz="914400" rtl="0" eaLnBrk="1" fontAlgn="auto" latinLnBrk="0" hangingPunct="1">
              <a:lnSpc>
                <a:spcPct val="94000"/>
              </a:lnSpc>
              <a:spcBef>
                <a:spcPts val="0"/>
              </a:spcBef>
              <a:spcAft>
                <a:spcPts val="2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t>
            </a:r>
          </a:p>
          <a:p>
            <a:pPr marL="384048" marR="0" lvl="0" indent="-384048" algn="l" defTabSz="914400" rtl="0" eaLnBrk="1" fontAlgn="auto" latinLnBrk="0" hangingPunct="1">
              <a:lnSpc>
                <a:spcPct val="94000"/>
              </a:lnSpc>
              <a:spcBef>
                <a:spcPts val="0"/>
              </a:spcBef>
              <a:spcAft>
                <a:spcPts val="200"/>
              </a:spcAft>
              <a:buClrTx/>
              <a:buSzTx/>
              <a:buFont typeface="Franklin Gothic Book" panose="020B05030201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Leadership and additional institutional support will be required to accomplish this goal. </a:t>
            </a:r>
          </a:p>
          <a:p>
            <a:pPr marL="0" marR="0" lvl="0" indent="0" algn="l" defTabSz="914400" rtl="0" eaLnBrk="1" fontAlgn="auto" latinLnBrk="0" hangingPunct="1">
              <a:lnSpc>
                <a:spcPct val="94000"/>
              </a:lnSpc>
              <a:spcBef>
                <a:spcPts val="0"/>
              </a:spcBef>
              <a:spcAft>
                <a:spcPts val="200"/>
              </a:spcAft>
              <a:buClrTx/>
              <a:buSzTx/>
              <a:buFontTx/>
              <a:buNone/>
              <a:tabLst/>
              <a:defRPr/>
            </a:pPr>
            <a:endParaRPr kumimoji="0" lang="en-US" sz="1700" b="0" i="0" u="none" strike="noStrike" kern="1200" cap="none" spc="0" normalizeH="0" baseline="0" noProof="0" dirty="0">
              <a:ln>
                <a:noFill/>
              </a:ln>
              <a:solidFill>
                <a:srgbClr val="0070CD"/>
              </a:solidFill>
              <a:effectLst/>
              <a:uLnTx/>
              <a:uFillTx/>
              <a:latin typeface="Franklin Gothic Book" panose="020B0503020102020204"/>
              <a:ea typeface="+mn-ea"/>
              <a:cs typeface="+mn-cs"/>
            </a:endParaRPr>
          </a:p>
          <a:p>
            <a:pPr marL="384048" marR="0" lvl="0" indent="-384048" algn="l" defTabSz="914400" rtl="0" eaLnBrk="1" fontAlgn="auto" latinLnBrk="0" hangingPunct="1">
              <a:lnSpc>
                <a:spcPct val="94000"/>
              </a:lnSpc>
              <a:spcBef>
                <a:spcPts val="0"/>
              </a:spcBef>
              <a:spcAft>
                <a:spcPts val="200"/>
              </a:spcAft>
              <a:buClrTx/>
              <a:buSzTx/>
              <a:buFont typeface="Franklin Gothic Book" panose="020B0503020102020204" pitchFamily="34" charset="0"/>
              <a:buNone/>
              <a:tabLst/>
              <a:defRPr/>
            </a:pPr>
            <a:endParaRPr kumimoji="0" lang="en-US" sz="1700" b="0" i="0" u="none" strike="noStrike" kern="1200" cap="none" spc="0" normalizeH="0" baseline="0" noProof="0" dirty="0">
              <a:ln>
                <a:noFill/>
              </a:ln>
              <a:solidFill>
                <a:srgbClr val="0070CD"/>
              </a:solidFill>
              <a:effectLst/>
              <a:uLnTx/>
              <a:uFillTx/>
              <a:latin typeface="Franklin Gothic Book" panose="020B0503020102020204"/>
              <a:ea typeface="+mn-ea"/>
              <a:cs typeface="+mn-cs"/>
            </a:endParaRPr>
          </a:p>
        </p:txBody>
      </p:sp>
      <p:pic>
        <p:nvPicPr>
          <p:cNvPr id="8" name="Picture 7" descr="A group of people sitting in a room&#10;&#10;Description automatically generated">
            <a:extLst>
              <a:ext uri="{FF2B5EF4-FFF2-40B4-BE49-F238E27FC236}">
                <a16:creationId xmlns:a16="http://schemas.microsoft.com/office/drawing/2014/main" id="{81AF9D30-CC5E-4059-9783-6D17B053C958}"/>
              </a:ext>
            </a:extLst>
          </p:cNvPr>
          <p:cNvPicPr>
            <a:picLocks noChangeAspect="1"/>
          </p:cNvPicPr>
          <p:nvPr/>
        </p:nvPicPr>
        <p:blipFill rotWithShape="1">
          <a:blip r:embed="rId4"/>
          <a:srcRect r="3" b="12979"/>
          <a:stretch/>
        </p:blipFill>
        <p:spPr>
          <a:xfrm>
            <a:off x="8061437" y="4214493"/>
            <a:ext cx="3211495" cy="1652907"/>
          </a:xfrm>
          <a:prstGeom prst="rect">
            <a:avLst/>
          </a:prstGeom>
        </p:spPr>
      </p:pic>
      <p:pic>
        <p:nvPicPr>
          <p:cNvPr id="14" name="Picture 13" descr="Logo&#10;&#10;Description automatically generated">
            <a:extLst>
              <a:ext uri="{FF2B5EF4-FFF2-40B4-BE49-F238E27FC236}">
                <a16:creationId xmlns:a16="http://schemas.microsoft.com/office/drawing/2014/main" id="{1B294D1B-2F57-428A-9372-A441858AE817}"/>
              </a:ext>
            </a:extLst>
          </p:cNvPr>
          <p:cNvPicPr>
            <a:picLocks noChangeAspect="1"/>
          </p:cNvPicPr>
          <p:nvPr/>
        </p:nvPicPr>
        <p:blipFill rotWithShape="1">
          <a:blip r:embed="rId5"/>
          <a:srcRect t="166" r="3" b="8338"/>
          <a:stretch/>
        </p:blipFill>
        <p:spPr>
          <a:xfrm>
            <a:off x="8061437" y="2413105"/>
            <a:ext cx="3211495" cy="1652907"/>
          </a:xfrm>
          <a:prstGeom prst="rect">
            <a:avLst/>
          </a:prstGeom>
        </p:spPr>
      </p:pic>
      <p:pic>
        <p:nvPicPr>
          <p:cNvPr id="13" name="Picture 12">
            <a:extLst>
              <a:ext uri="{FF2B5EF4-FFF2-40B4-BE49-F238E27FC236}">
                <a16:creationId xmlns:a16="http://schemas.microsoft.com/office/drawing/2014/main" id="{11B27AD9-3308-40E9-8D73-2593F4D1991D}"/>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0104572" y="6071016"/>
            <a:ext cx="1983288" cy="576799"/>
          </a:xfrm>
          <a:prstGeom prst="rect">
            <a:avLst/>
          </a:prstGeom>
        </p:spPr>
      </p:pic>
    </p:spTree>
    <p:extLst>
      <p:ext uri="{BB962C8B-B14F-4D97-AF65-F5344CB8AC3E}">
        <p14:creationId xmlns:p14="http://schemas.microsoft.com/office/powerpoint/2010/main" val="141726943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88256" y="352407"/>
            <a:ext cx="6347751" cy="1485900"/>
          </a:xfrm>
        </p:spPr>
        <p:txBody>
          <a:bodyPr>
            <a:normAutofit fontScale="90000"/>
          </a:bodyPr>
          <a:lstStyle/>
          <a:p>
            <a:br>
              <a:rPr lang="en-US" sz="3900" b="1" i="1" dirty="0">
                <a:effectLst>
                  <a:outerShdw blurRad="38100" dist="38100" dir="2700000" algn="tl">
                    <a:srgbClr val="000000">
                      <a:alpha val="43137"/>
                    </a:srgbClr>
                  </a:outerShdw>
                </a:effectLst>
                <a:latin typeface="Arial" pitchFamily="34" charset="0"/>
                <a:cs typeface="Arial" pitchFamily="34" charset="0"/>
              </a:rPr>
            </a:br>
            <a:r>
              <a:rPr lang="en-US" sz="3900" b="1" dirty="0"/>
              <a:t>What Does Institutional Support &amp; Leadership Look Like?  </a:t>
            </a:r>
            <a:br>
              <a:rPr lang="en-US" sz="4000" b="1" dirty="0"/>
            </a:br>
            <a:endParaRPr lang="en-US" sz="4000" b="1" dirty="0">
              <a:latin typeface="Times New Roman" pitchFamily="18" charset="0"/>
              <a:cs typeface="Times New Roman" pitchFamily="18" charset="0"/>
            </a:endParaRPr>
          </a:p>
        </p:txBody>
      </p:sp>
      <p:sp>
        <p:nvSpPr>
          <p:cNvPr id="5" name="Content Placeholder 4"/>
          <p:cNvSpPr>
            <a:spLocks noGrp="1"/>
          </p:cNvSpPr>
          <p:nvPr>
            <p:ph idx="1"/>
          </p:nvPr>
        </p:nvSpPr>
        <p:spPr>
          <a:xfrm>
            <a:off x="5217136" y="2190713"/>
            <a:ext cx="5029326" cy="4680487"/>
          </a:xfrm>
        </p:spPr>
        <p:txBody>
          <a:bodyPr>
            <a:normAutofit/>
          </a:bodyPr>
          <a:lstStyle/>
          <a:p>
            <a:pPr lvl="1">
              <a:buFont typeface="Arial" panose="020B0604020202020204" pitchFamily="34" charset="0"/>
              <a:buChar char="•"/>
            </a:pPr>
            <a:r>
              <a:rPr lang="en-US" sz="3200" i="0" dirty="0"/>
              <a:t>Commitment from senior university leaders</a:t>
            </a:r>
          </a:p>
          <a:p>
            <a:pPr lvl="1">
              <a:buFont typeface="Arial" panose="020B0604020202020204" pitchFamily="34" charset="0"/>
              <a:buChar char="•"/>
            </a:pPr>
            <a:r>
              <a:rPr lang="en-US" sz="3200" i="0" dirty="0"/>
              <a:t>Money - seed funds,  challenge grants, etc. </a:t>
            </a:r>
          </a:p>
          <a:p>
            <a:pPr lvl="1">
              <a:buFont typeface="Arial" panose="020B0604020202020204" pitchFamily="34" charset="0"/>
              <a:buChar char="•"/>
            </a:pPr>
            <a:r>
              <a:rPr lang="en-US" sz="3200" i="0" dirty="0"/>
              <a:t>Infrastructure </a:t>
            </a:r>
          </a:p>
          <a:p>
            <a:pPr lvl="1">
              <a:buFont typeface="Arial" panose="020B0604020202020204" pitchFamily="34" charset="0"/>
              <a:buChar char="•"/>
            </a:pPr>
            <a:r>
              <a:rPr lang="en-US" sz="3200" i="0" dirty="0"/>
              <a:t>Training/other support </a:t>
            </a:r>
          </a:p>
          <a:p>
            <a:pPr lvl="1">
              <a:buFont typeface="Arial" panose="020B0604020202020204" pitchFamily="34" charset="0"/>
              <a:buChar char="•"/>
            </a:pPr>
            <a:r>
              <a:rPr lang="en-US" sz="3200" i="0" dirty="0"/>
              <a:t>Rewards and recognition </a:t>
            </a:r>
          </a:p>
          <a:p>
            <a:pPr marL="0" lvl="1" indent="0">
              <a:buNone/>
            </a:pPr>
            <a:r>
              <a:rPr lang="en-US" sz="3200" i="0" dirty="0">
                <a:solidFill>
                  <a:srgbClr val="FFFF00"/>
                </a:solidFill>
              </a:rPr>
              <a:t>        </a:t>
            </a:r>
            <a:r>
              <a:rPr lang="en-US" sz="3200" dirty="0"/>
              <a:t> </a:t>
            </a:r>
          </a:p>
          <a:p>
            <a:pPr marL="0" indent="0">
              <a:buNone/>
            </a:pPr>
            <a:endParaRPr lang="en-US" sz="1600" dirty="0"/>
          </a:p>
        </p:txBody>
      </p:sp>
      <p:pic>
        <p:nvPicPr>
          <p:cNvPr id="6" name="Picture 5" descr="A close up of a logo&#10;&#10;Description automatically generated">
            <a:extLst>
              <a:ext uri="{FF2B5EF4-FFF2-40B4-BE49-F238E27FC236}">
                <a16:creationId xmlns:a16="http://schemas.microsoft.com/office/drawing/2014/main" id="{3E8B0E42-4453-4767-8922-8813313C404E}"/>
              </a:ext>
            </a:extLst>
          </p:cNvPr>
          <p:cNvPicPr>
            <a:picLocks noChangeAspect="1"/>
          </p:cNvPicPr>
          <p:nvPr/>
        </p:nvPicPr>
        <p:blipFill rotWithShape="1">
          <a:blip r:embed="rId2"/>
          <a:srcRect l="7351" t="31844" r="7964" b="32224"/>
          <a:stretch/>
        </p:blipFill>
        <p:spPr>
          <a:xfrm>
            <a:off x="10633868" y="6148574"/>
            <a:ext cx="1412875" cy="599500"/>
          </a:xfrm>
          <a:prstGeom prst="rect">
            <a:avLst/>
          </a:prstGeom>
        </p:spPr>
      </p:pic>
      <p:pic>
        <p:nvPicPr>
          <p:cNvPr id="7" name="Picture 6" descr="Icon&#10;&#10;Description automatically generated">
            <a:extLst>
              <a:ext uri="{FF2B5EF4-FFF2-40B4-BE49-F238E27FC236}">
                <a16:creationId xmlns:a16="http://schemas.microsoft.com/office/drawing/2014/main" id="{7AC67C40-71B9-446F-AB3E-4F427E111A6C}"/>
              </a:ext>
            </a:extLst>
          </p:cNvPr>
          <p:cNvPicPr>
            <a:picLocks noChangeAspect="1"/>
          </p:cNvPicPr>
          <p:nvPr/>
        </p:nvPicPr>
        <p:blipFill>
          <a:blip r:embed="rId3"/>
          <a:stretch>
            <a:fillRect/>
          </a:stretch>
        </p:blipFill>
        <p:spPr>
          <a:xfrm>
            <a:off x="-843591" y="-376"/>
            <a:ext cx="5217136" cy="6858752"/>
          </a:xfrm>
          <a:prstGeom prst="rect">
            <a:avLst/>
          </a:prstGeom>
        </p:spPr>
      </p:pic>
    </p:spTree>
    <p:extLst>
      <p:ext uri="{BB962C8B-B14F-4D97-AF65-F5344CB8AC3E}">
        <p14:creationId xmlns:p14="http://schemas.microsoft.com/office/powerpoint/2010/main" val="448021986"/>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fade">
                                      <p:cBhvr>
                                        <p:cTn id="7" dur="1000"/>
                                        <p:tgtEl>
                                          <p:spTgt spid="5">
                                            <p:txEl>
                                              <p:pRg st="5" end="5"/>
                                            </p:txEl>
                                          </p:spTgt>
                                        </p:tgtEl>
                                      </p:cBhvr>
                                    </p:animEffect>
                                    <p:anim calcmode="lin" valueType="num">
                                      <p:cBhvr>
                                        <p:cTn id="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444FC-40E4-4CD0-A58D-349A12581B8E}"/>
              </a:ext>
            </a:extLst>
          </p:cNvPr>
          <p:cNvSpPr>
            <a:spLocks noGrp="1"/>
          </p:cNvSpPr>
          <p:nvPr>
            <p:ph type="title"/>
          </p:nvPr>
        </p:nvSpPr>
        <p:spPr>
          <a:xfrm>
            <a:off x="1136822" y="68983"/>
            <a:ext cx="9835978" cy="1485900"/>
          </a:xfrm>
        </p:spPr>
        <p:txBody>
          <a:bodyPr/>
          <a:lstStyle/>
          <a:p>
            <a:r>
              <a:rPr lang="en-US" dirty="0"/>
              <a:t>Specific University Examples </a:t>
            </a:r>
          </a:p>
        </p:txBody>
      </p:sp>
      <p:sp>
        <p:nvSpPr>
          <p:cNvPr id="3" name="Text Placeholder 2">
            <a:extLst>
              <a:ext uri="{FF2B5EF4-FFF2-40B4-BE49-F238E27FC236}">
                <a16:creationId xmlns:a16="http://schemas.microsoft.com/office/drawing/2014/main" id="{75B5546C-997A-4F2F-9603-BA3B4619CD71}"/>
              </a:ext>
            </a:extLst>
          </p:cNvPr>
          <p:cNvSpPr>
            <a:spLocks noGrp="1"/>
          </p:cNvSpPr>
          <p:nvPr>
            <p:ph type="body" idx="1"/>
          </p:nvPr>
        </p:nvSpPr>
        <p:spPr>
          <a:xfrm>
            <a:off x="6388178" y="5681100"/>
            <a:ext cx="4443984" cy="1016844"/>
          </a:xfrm>
        </p:spPr>
        <p:txBody>
          <a:bodyPr/>
          <a:lstStyle/>
          <a:p>
            <a:r>
              <a:rPr lang="en-US" sz="1800" dirty="0">
                <a:solidFill>
                  <a:schemeClr val="tx1"/>
                </a:solidFill>
              </a:rPr>
              <a:t>Citizen Engagement </a:t>
            </a:r>
          </a:p>
          <a:p>
            <a:r>
              <a:rPr lang="en-US" sz="1800" i="1" dirty="0">
                <a:solidFill>
                  <a:schemeClr val="tx1"/>
                </a:solidFill>
              </a:rPr>
              <a:t>Arizona State Consortium for Science, Policy, &amp; Outcomes</a:t>
            </a:r>
          </a:p>
        </p:txBody>
      </p:sp>
      <p:pic>
        <p:nvPicPr>
          <p:cNvPr id="27" name="Picture 26">
            <a:extLst>
              <a:ext uri="{FF2B5EF4-FFF2-40B4-BE49-F238E27FC236}">
                <a16:creationId xmlns:a16="http://schemas.microsoft.com/office/drawing/2014/main" id="{EEA595EA-D2CA-45EE-BF2B-4FFBF221D678}"/>
              </a:ext>
            </a:extLst>
          </p:cNvPr>
          <p:cNvPicPr>
            <a:picLocks noChangeAspect="1"/>
          </p:cNvPicPr>
          <p:nvPr/>
        </p:nvPicPr>
        <p:blipFill rotWithShape="1">
          <a:blip r:embed="rId2"/>
          <a:srcRect l="7351" t="31844" r="7964" b="32224"/>
          <a:stretch/>
        </p:blipFill>
        <p:spPr>
          <a:xfrm>
            <a:off x="10832162" y="6189522"/>
            <a:ext cx="1260898" cy="535014"/>
          </a:xfrm>
          <a:prstGeom prst="rect">
            <a:avLst/>
          </a:prstGeom>
        </p:spPr>
      </p:pic>
      <p:pic>
        <p:nvPicPr>
          <p:cNvPr id="1026" name="Picture 2" descr="Grand Challenges | Sustainable LA Grand Challenge April 2021 Newsletter">
            <a:extLst>
              <a:ext uri="{FF2B5EF4-FFF2-40B4-BE49-F238E27FC236}">
                <a16:creationId xmlns:a16="http://schemas.microsoft.com/office/drawing/2014/main" id="{79F4768B-75F3-40C3-8FDE-E7D815B80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762448"/>
            <a:ext cx="4297680" cy="24712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CLA Depression Grand Challenge Welcome Page">
            <a:extLst>
              <a:ext uri="{FF2B5EF4-FFF2-40B4-BE49-F238E27FC236}">
                <a16:creationId xmlns:a16="http://schemas.microsoft.com/office/drawing/2014/main" id="{EFACFE53-B76E-4676-BCF1-F77C9FBB53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3317859"/>
            <a:ext cx="4350088" cy="25101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rticipatory Technology Assessment | CSPO">
            <a:extLst>
              <a:ext uri="{FF2B5EF4-FFF2-40B4-BE49-F238E27FC236}">
                <a16:creationId xmlns:a16="http://schemas.microsoft.com/office/drawing/2014/main" id="{718C4AFD-753F-45C4-9EDB-E9861227FF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341672"/>
            <a:ext cx="4256491" cy="249824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SU&amp;#39;s CSPO named one of world&amp;#39;s top 10 think tanks for science and tech  policy for 6th straight year | ASU News">
            <a:extLst>
              <a:ext uri="{FF2B5EF4-FFF2-40B4-BE49-F238E27FC236}">
                <a16:creationId xmlns:a16="http://schemas.microsoft.com/office/drawing/2014/main" id="{D607B448-61FF-49D1-8128-7612737022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4811" y="729426"/>
            <a:ext cx="4297680" cy="253727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75A987B-5F99-4B07-88B4-FE0D6F68ECB6}"/>
              </a:ext>
            </a:extLst>
          </p:cNvPr>
          <p:cNvSpPr txBox="1"/>
          <p:nvPr/>
        </p:nvSpPr>
        <p:spPr>
          <a:xfrm>
            <a:off x="1754579" y="5823119"/>
            <a:ext cx="609797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UCLA Think Grand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Franklin Gothic Book" panose="020B0503020102020204"/>
                <a:ea typeface="+mn-ea"/>
                <a:cs typeface="+mn-cs"/>
              </a:rPr>
              <a:t>Sustainable LA &amp; Depression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hlinkClick r:id="rId7"/>
              </a:rPr>
              <a:t>Report on University-Led Grand Challenges</a:t>
            </a: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0264821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A462B00-41A4-6345-A02A-88341379BF5E}"/>
              </a:ext>
            </a:extLst>
          </p:cNvPr>
          <p:cNvSpPr>
            <a:spLocks noGrp="1"/>
          </p:cNvSpPr>
          <p:nvPr>
            <p:ph type="body" sz="quarter" idx="14"/>
          </p:nvPr>
        </p:nvSpPr>
        <p:spPr>
          <a:ln w="38100"/>
        </p:spPr>
        <p:txBody>
          <a:bodyPr/>
          <a:lstStyle/>
          <a:p>
            <a:r>
              <a:rPr lang="en-US" b="1" i="0" dirty="0"/>
              <a:t>A NEW IDEA:</a:t>
            </a:r>
          </a:p>
          <a:p>
            <a:r>
              <a:rPr lang="en-US" i="0" dirty="0"/>
              <a:t>University </a:t>
            </a:r>
            <a:r>
              <a:rPr lang="en-US" b="1" i="0" dirty="0"/>
              <a:t>FOR</a:t>
            </a:r>
            <a:r>
              <a:rPr lang="en-US" i="0" dirty="0"/>
              <a:t> Missouri</a:t>
            </a:r>
          </a:p>
          <a:p>
            <a:endParaRPr lang="en-US" dirty="0"/>
          </a:p>
          <a:p>
            <a:r>
              <a:rPr lang="en-US" dirty="0"/>
              <a:t>With a focus on ‘all things Missouri,’ we will deepen the university’s relationship with—and value to—the people of Missouri from Neosho to Hannibal. The struggles facing Missouri communities are challenges that we are ready to tackle.</a:t>
            </a:r>
          </a:p>
          <a:p>
            <a:endParaRPr lang="en-US" dirty="0"/>
          </a:p>
        </p:txBody>
      </p:sp>
    </p:spTree>
    <p:extLst>
      <p:ext uri="{BB962C8B-B14F-4D97-AF65-F5344CB8AC3E}">
        <p14:creationId xmlns:p14="http://schemas.microsoft.com/office/powerpoint/2010/main" val="40069383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rop">
  <a:themeElements>
    <a:clrScheme name="Custom 2">
      <a:dk1>
        <a:srgbClr val="000000"/>
      </a:dk1>
      <a:lt1>
        <a:srgbClr val="FFFFFF"/>
      </a:lt1>
      <a:dk2>
        <a:srgbClr val="0070CD"/>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rop">
      <a:majorFont>
        <a:latin typeface="Franklin Gothic Book" panose="020B0503020102020204"/>
        <a:ea typeface=""/>
        <a:cs typeface=""/>
      </a:majorFont>
      <a:minorFont>
        <a:latin typeface="Franklin Gothic Book" panose="020B0503020102020204"/>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3.xml><?xml version="1.0" encoding="utf-8"?>
<a:theme xmlns:a="http://schemas.openxmlformats.org/drawingml/2006/main" name="Office Theme">
  <a:themeElements>
    <a:clrScheme name="Mizzou 2020">
      <a:dk1>
        <a:srgbClr val="000000"/>
      </a:dk1>
      <a:lt1>
        <a:srgbClr val="FFFFFF"/>
      </a:lt1>
      <a:dk2>
        <a:srgbClr val="8F8883"/>
      </a:dk2>
      <a:lt2>
        <a:srgbClr val="DAD4CC"/>
      </a:lt2>
      <a:accent1>
        <a:srgbClr val="F0B82C"/>
      </a:accent1>
      <a:accent2>
        <a:srgbClr val="1C5E90"/>
      </a:accent2>
      <a:accent3>
        <a:srgbClr val="BD5B2B"/>
      </a:accent3>
      <a:accent4>
        <a:srgbClr val="69901D"/>
      </a:accent4>
      <a:accent5>
        <a:srgbClr val="900000"/>
      </a:accent5>
      <a:accent6>
        <a:srgbClr val="D7D7D7"/>
      </a:accent6>
      <a:hlink>
        <a:srgbClr val="900000"/>
      </a:hlink>
      <a:folHlink>
        <a:srgbClr val="1C5E9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Enhancing Inclusive Economic Growth</Template>
  <TotalTime>129</TotalTime>
  <Words>1943</Words>
  <Application>Microsoft Office PowerPoint</Application>
  <PresentationFormat>Widescreen</PresentationFormat>
  <Paragraphs>323</Paragraphs>
  <Slides>46</Slides>
  <Notes>20</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46</vt:i4>
      </vt:variant>
    </vt:vector>
  </HeadingPairs>
  <TitlesOfParts>
    <vt:vector size="67" baseType="lpstr">
      <vt:lpstr>Arial</vt:lpstr>
      <vt:lpstr>Arial Black</vt:lpstr>
      <vt:lpstr>Arial Narrow</vt:lpstr>
      <vt:lpstr>Calibri</vt:lpstr>
      <vt:lpstr>Calibri Light</vt:lpstr>
      <vt:lpstr>Century Schoolbook</vt:lpstr>
      <vt:lpstr>Franklin Gothic Book</vt:lpstr>
      <vt:lpstr>Garamond</vt:lpstr>
      <vt:lpstr>Gotham Book</vt:lpstr>
      <vt:lpstr>Lucida Console</vt:lpstr>
      <vt:lpstr>Open Sans</vt:lpstr>
      <vt:lpstr>Source Sans Pro</vt:lpstr>
      <vt:lpstr>Times New Roman</vt:lpstr>
      <vt:lpstr>Kantoorthema</vt:lpstr>
      <vt:lpstr>Crop</vt:lpstr>
      <vt:lpstr>Office Theme</vt:lpstr>
      <vt:lpstr>Default Theme</vt:lpstr>
      <vt:lpstr>1_Office Theme</vt:lpstr>
      <vt:lpstr>2_Office Theme</vt:lpstr>
      <vt:lpstr>3_Office Theme</vt:lpstr>
      <vt:lpstr>4_Office Theme</vt:lpstr>
      <vt:lpstr>PowerPoint Presentation</vt:lpstr>
      <vt:lpstr>PowerPoint Presentation</vt:lpstr>
      <vt:lpstr>PowerPoint Presentation</vt:lpstr>
      <vt:lpstr> SS&amp;H Impact Support and Leadership     </vt:lpstr>
      <vt:lpstr>PowerPoint Presentation</vt:lpstr>
      <vt:lpstr>PowerPoint Presentation</vt:lpstr>
      <vt:lpstr> What Does Institutional Support &amp; Leadership Look Like?   </vt:lpstr>
      <vt:lpstr>Specific University Examples </vt:lpstr>
      <vt:lpstr>PowerPoint Presentation</vt:lpstr>
      <vt:lpstr>PowerPoint Presentation</vt:lpstr>
      <vt:lpstr> </vt:lpstr>
      <vt:lpstr>PowerPoint Presentation</vt:lpstr>
      <vt:lpstr>Societal Experts Action Network (SEAN) </vt:lpstr>
      <vt:lpstr> </vt:lpstr>
      <vt:lpstr>Conclusion </vt:lpstr>
      <vt:lpstr>Contact Me</vt:lpstr>
      <vt:lpstr>PowerPoint Presentation</vt:lpstr>
      <vt:lpstr>Supporting and leading impact: The Cardiff Capital Region Challenge Fund</vt:lpstr>
      <vt:lpstr>Some key principles</vt:lpstr>
      <vt:lpstr>Mission-oriented innovation</vt:lpstr>
      <vt:lpstr>Innovation in an increasingly complex and polycentric polity</vt:lpstr>
      <vt:lpstr>CCR Challenge Programme   </vt:lpstr>
      <vt:lpstr>Cardiff Capital Region Challenge Fund</vt:lpstr>
      <vt:lpstr>Micro-missions: challenge-led innovation themes </vt:lpstr>
      <vt:lpstr>Taking an ecosystem view in building CCR Challenge Fund Support</vt:lpstr>
      <vt:lpstr>PowerPoint Presentation</vt:lpstr>
      <vt:lpstr>Final reflections</vt:lpstr>
      <vt:lpstr>UK context</vt:lpstr>
      <vt:lpstr>Many thanks </vt:lpstr>
      <vt:lpstr>PowerPoint Presentation</vt:lpstr>
      <vt:lpstr>Impact of Social Sciences, Humanities and Arts</vt:lpstr>
      <vt:lpstr>PowerPoint Presentation</vt:lpstr>
      <vt:lpstr>What?</vt:lpstr>
      <vt:lpstr>CROSSING THE BRIDGE FROM RESEARCH AND INNOVATION TO IMPACT</vt:lpstr>
      <vt:lpstr>NO MAGIC TRICKS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capacity building of impact leaders as agents of change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Youssef Ramadan</dc:creator>
  <cp:lastModifiedBy>Caterina Tognoni</cp:lastModifiedBy>
  <cp:revision>13</cp:revision>
  <dcterms:created xsi:type="dcterms:W3CDTF">2021-06-29T08:45:31Z</dcterms:created>
  <dcterms:modified xsi:type="dcterms:W3CDTF">2021-10-19T11:30:35Z</dcterms:modified>
</cp:coreProperties>
</file>